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13" r:id="rId2"/>
    <p:sldId id="328" r:id="rId3"/>
    <p:sldId id="353" r:id="rId4"/>
    <p:sldId id="354" r:id="rId5"/>
    <p:sldId id="372" r:id="rId6"/>
    <p:sldId id="373" r:id="rId7"/>
    <p:sldId id="374" r:id="rId8"/>
    <p:sldId id="375" r:id="rId9"/>
    <p:sldId id="376" r:id="rId10"/>
    <p:sldId id="377" r:id="rId11"/>
    <p:sldId id="379" r:id="rId12"/>
    <p:sldId id="378" r:id="rId13"/>
    <p:sldId id="380" r:id="rId14"/>
    <p:sldId id="362" r:id="rId15"/>
    <p:sldId id="381" r:id="rId16"/>
    <p:sldId id="365" r:id="rId17"/>
    <p:sldId id="364" r:id="rId18"/>
    <p:sldId id="366" r:id="rId19"/>
    <p:sldId id="355" r:id="rId20"/>
    <p:sldId id="360" r:id="rId21"/>
    <p:sldId id="371" r:id="rId22"/>
    <p:sldId id="368" r:id="rId23"/>
    <p:sldId id="352" r:id="rId24"/>
    <p:sldId id="370" r:id="rId25"/>
    <p:sldId id="316" r:id="rId26"/>
    <p:sldId id="369" r:id="rId27"/>
    <p:sldId id="303" r:id="rId28"/>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0A7C"/>
    <a:srgbClr val="174E0F"/>
    <a:srgbClr val="E82F1C"/>
    <a:srgbClr val="BC2510"/>
    <a:srgbClr val="A92911"/>
    <a:srgbClr val="0F0B37"/>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90" autoAdjust="0"/>
  </p:normalViewPr>
  <p:slideViewPr>
    <p:cSldViewPr>
      <p:cViewPr varScale="1">
        <p:scale>
          <a:sx n="67" d="100"/>
          <a:sy n="67" d="100"/>
        </p:scale>
        <p:origin x="-2264"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AA62B7EE-B1CA-40F2-BE6F-6F9540E05C54}" type="datetimeFigureOut">
              <a:rPr lang="en-US" smtClean="0"/>
              <a:t>5/7/16</a:t>
            </a:fld>
            <a:endParaRPr lang="en-US"/>
          </a:p>
        </p:txBody>
      </p:sp>
      <p:sp>
        <p:nvSpPr>
          <p:cNvPr id="4" name="Footer Placeholder 3"/>
          <p:cNvSpPr>
            <a:spLocks noGrp="1"/>
          </p:cNvSpPr>
          <p:nvPr>
            <p:ph type="ftr" sz="quarter" idx="2"/>
          </p:nvPr>
        </p:nvSpPr>
        <p:spPr>
          <a:xfrm>
            <a:off x="0" y="889952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9525"/>
            <a:ext cx="3067050" cy="468313"/>
          </a:xfrm>
          <a:prstGeom prst="rect">
            <a:avLst/>
          </a:prstGeom>
        </p:spPr>
        <p:txBody>
          <a:bodyPr vert="horz" lIns="91440" tIns="45720" rIns="91440" bIns="45720" rtlCol="0" anchor="b"/>
          <a:lstStyle>
            <a:lvl1pPr algn="r">
              <a:defRPr sz="1200"/>
            </a:lvl1pPr>
          </a:lstStyle>
          <a:p>
            <a:fld id="{4B860FE1-7B98-4276-AABF-74FF3D9807BE}" type="slidenum">
              <a:rPr lang="en-US" smtClean="0"/>
              <a:t>‹#›</a:t>
            </a:fld>
            <a:endParaRPr lang="en-US"/>
          </a:p>
        </p:txBody>
      </p:sp>
    </p:spTree>
    <p:extLst>
      <p:ext uri="{BB962C8B-B14F-4D97-AF65-F5344CB8AC3E}">
        <p14:creationId xmlns:p14="http://schemas.microsoft.com/office/powerpoint/2010/main" val="2533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F0E7F249-FA64-407D-AF9C-179330005978}" type="datetimeFigureOut">
              <a:rPr lang="en-US" smtClean="0"/>
              <a:t>5/7/16</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2A5B12C6-E5DA-4CE9-BD98-AD5BCC4B591B}" type="slidenum">
              <a:rPr lang="en-US" smtClean="0"/>
              <a:t>‹#›</a:t>
            </a:fld>
            <a:endParaRPr lang="en-US"/>
          </a:p>
        </p:txBody>
      </p:sp>
    </p:spTree>
    <p:extLst>
      <p:ext uri="{BB962C8B-B14F-4D97-AF65-F5344CB8AC3E}">
        <p14:creationId xmlns:p14="http://schemas.microsoft.com/office/powerpoint/2010/main" val="232036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63530" indent="-293665" eaLnBrk="0" hangingPunct="0">
              <a:defRPr sz="2500">
                <a:solidFill>
                  <a:schemeClr val="tx1"/>
                </a:solidFill>
                <a:latin typeface="Arial" charset="0"/>
                <a:ea typeface="ＭＳ Ｐゴシック" charset="0"/>
              </a:defRPr>
            </a:lvl2pPr>
            <a:lvl3pPr marL="1174661" indent="-234932" eaLnBrk="0" hangingPunct="0">
              <a:defRPr sz="2500">
                <a:solidFill>
                  <a:schemeClr val="tx1"/>
                </a:solidFill>
                <a:latin typeface="Arial" charset="0"/>
                <a:ea typeface="ＭＳ Ｐゴシック" charset="0"/>
              </a:defRPr>
            </a:lvl3pPr>
            <a:lvl4pPr marL="1644526" indent="-234932" eaLnBrk="0" hangingPunct="0">
              <a:defRPr sz="2500">
                <a:solidFill>
                  <a:schemeClr val="tx1"/>
                </a:solidFill>
                <a:latin typeface="Arial" charset="0"/>
                <a:ea typeface="ＭＳ Ｐゴシック" charset="0"/>
              </a:defRPr>
            </a:lvl4pPr>
            <a:lvl5pPr marL="2114390" indent="-234932" eaLnBrk="0" hangingPunct="0">
              <a:defRPr sz="2500">
                <a:solidFill>
                  <a:schemeClr val="tx1"/>
                </a:solidFill>
                <a:latin typeface="Arial" charset="0"/>
                <a:ea typeface="ＭＳ Ｐゴシック" charset="0"/>
              </a:defRPr>
            </a:lvl5pPr>
            <a:lvl6pPr marL="2584254" indent="-234932" eaLnBrk="0" fontAlgn="base" hangingPunct="0">
              <a:spcBef>
                <a:spcPct val="0"/>
              </a:spcBef>
              <a:spcAft>
                <a:spcPct val="0"/>
              </a:spcAft>
              <a:defRPr sz="2500">
                <a:solidFill>
                  <a:schemeClr val="tx1"/>
                </a:solidFill>
                <a:latin typeface="Arial" charset="0"/>
                <a:ea typeface="ＭＳ Ｐゴシック" charset="0"/>
              </a:defRPr>
            </a:lvl6pPr>
            <a:lvl7pPr marL="3054119" indent="-234932" eaLnBrk="0" fontAlgn="base" hangingPunct="0">
              <a:spcBef>
                <a:spcPct val="0"/>
              </a:spcBef>
              <a:spcAft>
                <a:spcPct val="0"/>
              </a:spcAft>
              <a:defRPr sz="2500">
                <a:solidFill>
                  <a:schemeClr val="tx1"/>
                </a:solidFill>
                <a:latin typeface="Arial" charset="0"/>
                <a:ea typeface="ＭＳ Ｐゴシック" charset="0"/>
              </a:defRPr>
            </a:lvl7pPr>
            <a:lvl8pPr marL="3523983" indent="-234932" eaLnBrk="0" fontAlgn="base" hangingPunct="0">
              <a:spcBef>
                <a:spcPct val="0"/>
              </a:spcBef>
              <a:spcAft>
                <a:spcPct val="0"/>
              </a:spcAft>
              <a:defRPr sz="2500">
                <a:solidFill>
                  <a:schemeClr val="tx1"/>
                </a:solidFill>
                <a:latin typeface="Arial" charset="0"/>
                <a:ea typeface="ＭＳ Ｐゴシック" charset="0"/>
              </a:defRPr>
            </a:lvl8pPr>
            <a:lvl9pPr marL="3993848" indent="-234932"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A37E768E-0C89-C24E-93C6-D7FDDC004A82}" type="slidenum">
              <a:rPr lang="en-US" sz="1200" b="1"/>
              <a:pPr eaLnBrk="1" hangingPunct="1"/>
              <a:t>1</a:t>
            </a:fld>
            <a:endParaRPr lang="en-US" sz="1200"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530" indent="-293665" eaLnBrk="0" hangingPunct="0">
              <a:defRPr sz="3300">
                <a:solidFill>
                  <a:schemeClr val="tx1"/>
                </a:solidFill>
                <a:latin typeface="Tahoma" pitchFamily="34" charset="0"/>
              </a:defRPr>
            </a:lvl2pPr>
            <a:lvl3pPr marL="1174661" indent="-234932" eaLnBrk="0" hangingPunct="0">
              <a:defRPr sz="3300">
                <a:solidFill>
                  <a:schemeClr val="tx1"/>
                </a:solidFill>
                <a:latin typeface="Tahoma" pitchFamily="34" charset="0"/>
              </a:defRPr>
            </a:lvl3pPr>
            <a:lvl4pPr marL="1644526" indent="-234932" eaLnBrk="0" hangingPunct="0">
              <a:defRPr sz="3300">
                <a:solidFill>
                  <a:schemeClr val="tx1"/>
                </a:solidFill>
                <a:latin typeface="Tahoma" pitchFamily="34" charset="0"/>
              </a:defRPr>
            </a:lvl4pPr>
            <a:lvl5pPr marL="2114390" indent="-234932" eaLnBrk="0" hangingPunct="0">
              <a:defRPr sz="3300">
                <a:solidFill>
                  <a:schemeClr val="tx1"/>
                </a:solidFill>
                <a:latin typeface="Tahoma" pitchFamily="34" charset="0"/>
              </a:defRPr>
            </a:lvl5pPr>
            <a:lvl6pPr marL="2584254" indent="-234932" eaLnBrk="0" fontAlgn="base" hangingPunct="0">
              <a:spcBef>
                <a:spcPct val="0"/>
              </a:spcBef>
              <a:spcAft>
                <a:spcPct val="0"/>
              </a:spcAft>
              <a:defRPr sz="3300">
                <a:solidFill>
                  <a:schemeClr val="tx1"/>
                </a:solidFill>
                <a:latin typeface="Tahoma" pitchFamily="34" charset="0"/>
              </a:defRPr>
            </a:lvl6pPr>
            <a:lvl7pPr marL="3054119" indent="-234932" eaLnBrk="0" fontAlgn="base" hangingPunct="0">
              <a:spcBef>
                <a:spcPct val="0"/>
              </a:spcBef>
              <a:spcAft>
                <a:spcPct val="0"/>
              </a:spcAft>
              <a:defRPr sz="3300">
                <a:solidFill>
                  <a:schemeClr val="tx1"/>
                </a:solidFill>
                <a:latin typeface="Tahoma" pitchFamily="34" charset="0"/>
              </a:defRPr>
            </a:lvl7pPr>
            <a:lvl8pPr marL="3523983" indent="-234932" eaLnBrk="0" fontAlgn="base" hangingPunct="0">
              <a:spcBef>
                <a:spcPct val="0"/>
              </a:spcBef>
              <a:spcAft>
                <a:spcPct val="0"/>
              </a:spcAft>
              <a:defRPr sz="3300">
                <a:solidFill>
                  <a:schemeClr val="tx1"/>
                </a:solidFill>
                <a:latin typeface="Tahoma" pitchFamily="34" charset="0"/>
              </a:defRPr>
            </a:lvl8pPr>
            <a:lvl9pPr marL="3993848" indent="-234932" eaLnBrk="0" fontAlgn="base" hangingPunct="0">
              <a:spcBef>
                <a:spcPct val="0"/>
              </a:spcBef>
              <a:spcAft>
                <a:spcPct val="0"/>
              </a:spcAft>
              <a:defRPr sz="3300">
                <a:solidFill>
                  <a:schemeClr val="tx1"/>
                </a:solidFill>
                <a:latin typeface="Tahoma" pitchFamily="34" charset="0"/>
              </a:defRPr>
            </a:lvl9pPr>
          </a:lstStyle>
          <a:p>
            <a:pPr eaLnBrk="1" hangingPunct="1"/>
            <a:fld id="{39994149-383D-4690-98D8-CBAB63F89D4A}" type="slidenum">
              <a:rPr lang="en-US" sz="1200">
                <a:latin typeface="Arial" charset="0"/>
              </a:rPr>
              <a:pPr eaLnBrk="1" hangingPunct="1"/>
              <a:t>11</a:t>
            </a:fld>
            <a:endParaRPr lang="en-US" sz="1200">
              <a:latin typeface="Arial" charset="0"/>
            </a:endParaRPr>
          </a:p>
        </p:txBody>
      </p:sp>
      <p:sp>
        <p:nvSpPr>
          <p:cNvPr id="120835" name="Rectangle 2"/>
          <p:cNvSpPr>
            <a:spLocks noGrp="1" noRot="1" noChangeAspect="1" noChangeArrowheads="1" noTextEdit="1"/>
          </p:cNvSpPr>
          <p:nvPr>
            <p:ph type="sldImg"/>
          </p:nvPr>
        </p:nvSpPr>
        <p:spPr>
          <a:xfrm>
            <a:off x="1204913" y="709613"/>
            <a:ext cx="4667250" cy="3500437"/>
          </a:xfrm>
          <a:ln w="12700" cap="flat">
            <a:solidFill>
              <a:schemeClr val="tx1"/>
            </a:solidFill>
          </a:ln>
        </p:spPr>
      </p:sp>
      <p:sp>
        <p:nvSpPr>
          <p:cNvPr id="120836" name="Rectangle 3"/>
          <p:cNvSpPr>
            <a:spLocks noGrp="1" noChangeArrowheads="1"/>
          </p:cNvSpPr>
          <p:nvPr>
            <p:ph type="body" idx="1"/>
          </p:nvPr>
        </p:nvSpPr>
        <p:spPr>
          <a:xfrm>
            <a:off x="941972" y="4448851"/>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5" tIns="45681" rIns="92995" bIns="45681"/>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530" indent="-293665" eaLnBrk="0" hangingPunct="0">
              <a:defRPr sz="3300">
                <a:solidFill>
                  <a:schemeClr val="tx1"/>
                </a:solidFill>
                <a:latin typeface="Tahoma" pitchFamily="34" charset="0"/>
              </a:defRPr>
            </a:lvl2pPr>
            <a:lvl3pPr marL="1174661" indent="-234932" eaLnBrk="0" hangingPunct="0">
              <a:defRPr sz="3300">
                <a:solidFill>
                  <a:schemeClr val="tx1"/>
                </a:solidFill>
                <a:latin typeface="Tahoma" pitchFamily="34" charset="0"/>
              </a:defRPr>
            </a:lvl3pPr>
            <a:lvl4pPr marL="1644526" indent="-234932" eaLnBrk="0" hangingPunct="0">
              <a:defRPr sz="3300">
                <a:solidFill>
                  <a:schemeClr val="tx1"/>
                </a:solidFill>
                <a:latin typeface="Tahoma" pitchFamily="34" charset="0"/>
              </a:defRPr>
            </a:lvl4pPr>
            <a:lvl5pPr marL="2114390" indent="-234932" eaLnBrk="0" hangingPunct="0">
              <a:defRPr sz="3300">
                <a:solidFill>
                  <a:schemeClr val="tx1"/>
                </a:solidFill>
                <a:latin typeface="Tahoma" pitchFamily="34" charset="0"/>
              </a:defRPr>
            </a:lvl5pPr>
            <a:lvl6pPr marL="2584254" indent="-234932" eaLnBrk="0" fontAlgn="base" hangingPunct="0">
              <a:spcBef>
                <a:spcPct val="0"/>
              </a:spcBef>
              <a:spcAft>
                <a:spcPct val="0"/>
              </a:spcAft>
              <a:defRPr sz="3300">
                <a:solidFill>
                  <a:schemeClr val="tx1"/>
                </a:solidFill>
                <a:latin typeface="Tahoma" pitchFamily="34" charset="0"/>
              </a:defRPr>
            </a:lvl6pPr>
            <a:lvl7pPr marL="3054119" indent="-234932" eaLnBrk="0" fontAlgn="base" hangingPunct="0">
              <a:spcBef>
                <a:spcPct val="0"/>
              </a:spcBef>
              <a:spcAft>
                <a:spcPct val="0"/>
              </a:spcAft>
              <a:defRPr sz="3300">
                <a:solidFill>
                  <a:schemeClr val="tx1"/>
                </a:solidFill>
                <a:latin typeface="Tahoma" pitchFamily="34" charset="0"/>
              </a:defRPr>
            </a:lvl7pPr>
            <a:lvl8pPr marL="3523983" indent="-234932" eaLnBrk="0" fontAlgn="base" hangingPunct="0">
              <a:spcBef>
                <a:spcPct val="0"/>
              </a:spcBef>
              <a:spcAft>
                <a:spcPct val="0"/>
              </a:spcAft>
              <a:defRPr sz="3300">
                <a:solidFill>
                  <a:schemeClr val="tx1"/>
                </a:solidFill>
                <a:latin typeface="Tahoma" pitchFamily="34" charset="0"/>
              </a:defRPr>
            </a:lvl8pPr>
            <a:lvl9pPr marL="3993848" indent="-234932" eaLnBrk="0" fontAlgn="base" hangingPunct="0">
              <a:spcBef>
                <a:spcPct val="0"/>
              </a:spcBef>
              <a:spcAft>
                <a:spcPct val="0"/>
              </a:spcAft>
              <a:defRPr sz="3300">
                <a:solidFill>
                  <a:schemeClr val="tx1"/>
                </a:solidFill>
                <a:latin typeface="Tahoma" pitchFamily="34" charset="0"/>
              </a:defRPr>
            </a:lvl9pPr>
          </a:lstStyle>
          <a:p>
            <a:pPr eaLnBrk="1" hangingPunct="1"/>
            <a:fld id="{39994149-383D-4690-98D8-CBAB63F89D4A}" type="slidenum">
              <a:rPr lang="en-US" sz="1200">
                <a:latin typeface="Arial" charset="0"/>
              </a:rPr>
              <a:pPr eaLnBrk="1" hangingPunct="1"/>
              <a:t>12</a:t>
            </a:fld>
            <a:endParaRPr lang="en-US" sz="1200">
              <a:latin typeface="Arial" charset="0"/>
            </a:endParaRPr>
          </a:p>
        </p:txBody>
      </p:sp>
      <p:sp>
        <p:nvSpPr>
          <p:cNvPr id="120835" name="Rectangle 2"/>
          <p:cNvSpPr>
            <a:spLocks noGrp="1" noRot="1" noChangeAspect="1" noChangeArrowheads="1" noTextEdit="1"/>
          </p:cNvSpPr>
          <p:nvPr>
            <p:ph type="sldImg"/>
          </p:nvPr>
        </p:nvSpPr>
        <p:spPr>
          <a:xfrm>
            <a:off x="1204913" y="709613"/>
            <a:ext cx="4667250" cy="3500437"/>
          </a:xfrm>
          <a:ln w="12700" cap="flat">
            <a:solidFill>
              <a:schemeClr val="tx1"/>
            </a:solidFill>
          </a:ln>
        </p:spPr>
      </p:sp>
      <p:sp>
        <p:nvSpPr>
          <p:cNvPr id="120836" name="Rectangle 3"/>
          <p:cNvSpPr>
            <a:spLocks noGrp="1" noChangeArrowheads="1"/>
          </p:cNvSpPr>
          <p:nvPr>
            <p:ph type="body" idx="1"/>
          </p:nvPr>
        </p:nvSpPr>
        <p:spPr>
          <a:xfrm>
            <a:off x="941972" y="4448851"/>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5" tIns="45681" rIns="92995" bIns="45681"/>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530" indent="-293665" eaLnBrk="0" hangingPunct="0">
              <a:defRPr sz="3300">
                <a:solidFill>
                  <a:schemeClr val="tx1"/>
                </a:solidFill>
                <a:latin typeface="Tahoma" pitchFamily="34" charset="0"/>
              </a:defRPr>
            </a:lvl2pPr>
            <a:lvl3pPr marL="1174661" indent="-234932" eaLnBrk="0" hangingPunct="0">
              <a:defRPr sz="3300">
                <a:solidFill>
                  <a:schemeClr val="tx1"/>
                </a:solidFill>
                <a:latin typeface="Tahoma" pitchFamily="34" charset="0"/>
              </a:defRPr>
            </a:lvl3pPr>
            <a:lvl4pPr marL="1644526" indent="-234932" eaLnBrk="0" hangingPunct="0">
              <a:defRPr sz="3300">
                <a:solidFill>
                  <a:schemeClr val="tx1"/>
                </a:solidFill>
                <a:latin typeface="Tahoma" pitchFamily="34" charset="0"/>
              </a:defRPr>
            </a:lvl4pPr>
            <a:lvl5pPr marL="2114390" indent="-234932" eaLnBrk="0" hangingPunct="0">
              <a:defRPr sz="3300">
                <a:solidFill>
                  <a:schemeClr val="tx1"/>
                </a:solidFill>
                <a:latin typeface="Tahoma" pitchFamily="34" charset="0"/>
              </a:defRPr>
            </a:lvl5pPr>
            <a:lvl6pPr marL="2584254" indent="-234932" eaLnBrk="0" fontAlgn="base" hangingPunct="0">
              <a:spcBef>
                <a:spcPct val="0"/>
              </a:spcBef>
              <a:spcAft>
                <a:spcPct val="0"/>
              </a:spcAft>
              <a:defRPr sz="3300">
                <a:solidFill>
                  <a:schemeClr val="tx1"/>
                </a:solidFill>
                <a:latin typeface="Tahoma" pitchFamily="34" charset="0"/>
              </a:defRPr>
            </a:lvl6pPr>
            <a:lvl7pPr marL="3054119" indent="-234932" eaLnBrk="0" fontAlgn="base" hangingPunct="0">
              <a:spcBef>
                <a:spcPct val="0"/>
              </a:spcBef>
              <a:spcAft>
                <a:spcPct val="0"/>
              </a:spcAft>
              <a:defRPr sz="3300">
                <a:solidFill>
                  <a:schemeClr val="tx1"/>
                </a:solidFill>
                <a:latin typeface="Tahoma" pitchFamily="34" charset="0"/>
              </a:defRPr>
            </a:lvl7pPr>
            <a:lvl8pPr marL="3523983" indent="-234932" eaLnBrk="0" fontAlgn="base" hangingPunct="0">
              <a:spcBef>
                <a:spcPct val="0"/>
              </a:spcBef>
              <a:spcAft>
                <a:spcPct val="0"/>
              </a:spcAft>
              <a:defRPr sz="3300">
                <a:solidFill>
                  <a:schemeClr val="tx1"/>
                </a:solidFill>
                <a:latin typeface="Tahoma" pitchFamily="34" charset="0"/>
              </a:defRPr>
            </a:lvl8pPr>
            <a:lvl9pPr marL="3993848" indent="-234932" eaLnBrk="0" fontAlgn="base" hangingPunct="0">
              <a:spcBef>
                <a:spcPct val="0"/>
              </a:spcBef>
              <a:spcAft>
                <a:spcPct val="0"/>
              </a:spcAft>
              <a:defRPr sz="3300">
                <a:solidFill>
                  <a:schemeClr val="tx1"/>
                </a:solidFill>
                <a:latin typeface="Tahoma" pitchFamily="34" charset="0"/>
              </a:defRPr>
            </a:lvl9pPr>
          </a:lstStyle>
          <a:p>
            <a:pPr eaLnBrk="1" hangingPunct="1"/>
            <a:fld id="{39994149-383D-4690-98D8-CBAB63F89D4A}" type="slidenum">
              <a:rPr lang="en-US" sz="1200">
                <a:latin typeface="Arial" charset="0"/>
              </a:rPr>
              <a:pPr eaLnBrk="1" hangingPunct="1"/>
              <a:t>13</a:t>
            </a:fld>
            <a:endParaRPr lang="en-US" sz="1200">
              <a:latin typeface="Arial" charset="0"/>
            </a:endParaRPr>
          </a:p>
        </p:txBody>
      </p:sp>
      <p:sp>
        <p:nvSpPr>
          <p:cNvPr id="120835" name="Rectangle 2"/>
          <p:cNvSpPr>
            <a:spLocks noGrp="1" noRot="1" noChangeAspect="1" noChangeArrowheads="1" noTextEdit="1"/>
          </p:cNvSpPr>
          <p:nvPr>
            <p:ph type="sldImg"/>
          </p:nvPr>
        </p:nvSpPr>
        <p:spPr>
          <a:xfrm>
            <a:off x="1204913" y="709613"/>
            <a:ext cx="4667250" cy="3500437"/>
          </a:xfrm>
          <a:ln w="12700" cap="flat">
            <a:solidFill>
              <a:schemeClr val="tx1"/>
            </a:solidFill>
          </a:ln>
        </p:spPr>
      </p:sp>
      <p:sp>
        <p:nvSpPr>
          <p:cNvPr id="120836" name="Rectangle 3"/>
          <p:cNvSpPr>
            <a:spLocks noGrp="1" noChangeArrowheads="1"/>
          </p:cNvSpPr>
          <p:nvPr>
            <p:ph type="body" idx="1"/>
          </p:nvPr>
        </p:nvSpPr>
        <p:spPr>
          <a:xfrm>
            <a:off x="941972" y="4448851"/>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5" tIns="45681" rIns="92995" bIns="45681"/>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530" indent="-293665" eaLnBrk="0" hangingPunct="0">
              <a:defRPr sz="3300">
                <a:solidFill>
                  <a:schemeClr val="tx1"/>
                </a:solidFill>
                <a:latin typeface="Tahoma" pitchFamily="34" charset="0"/>
              </a:defRPr>
            </a:lvl2pPr>
            <a:lvl3pPr marL="1174661" indent="-234932" eaLnBrk="0" hangingPunct="0">
              <a:defRPr sz="3300">
                <a:solidFill>
                  <a:schemeClr val="tx1"/>
                </a:solidFill>
                <a:latin typeface="Tahoma" pitchFamily="34" charset="0"/>
              </a:defRPr>
            </a:lvl3pPr>
            <a:lvl4pPr marL="1644526" indent="-234932" eaLnBrk="0" hangingPunct="0">
              <a:defRPr sz="3300">
                <a:solidFill>
                  <a:schemeClr val="tx1"/>
                </a:solidFill>
                <a:latin typeface="Tahoma" pitchFamily="34" charset="0"/>
              </a:defRPr>
            </a:lvl4pPr>
            <a:lvl5pPr marL="2114390" indent="-234932" eaLnBrk="0" hangingPunct="0">
              <a:defRPr sz="3300">
                <a:solidFill>
                  <a:schemeClr val="tx1"/>
                </a:solidFill>
                <a:latin typeface="Tahoma" pitchFamily="34" charset="0"/>
              </a:defRPr>
            </a:lvl5pPr>
            <a:lvl6pPr marL="2584254" indent="-234932" eaLnBrk="0" fontAlgn="base" hangingPunct="0">
              <a:spcBef>
                <a:spcPct val="0"/>
              </a:spcBef>
              <a:spcAft>
                <a:spcPct val="0"/>
              </a:spcAft>
              <a:defRPr sz="3300">
                <a:solidFill>
                  <a:schemeClr val="tx1"/>
                </a:solidFill>
                <a:latin typeface="Tahoma" pitchFamily="34" charset="0"/>
              </a:defRPr>
            </a:lvl6pPr>
            <a:lvl7pPr marL="3054119" indent="-234932" eaLnBrk="0" fontAlgn="base" hangingPunct="0">
              <a:spcBef>
                <a:spcPct val="0"/>
              </a:spcBef>
              <a:spcAft>
                <a:spcPct val="0"/>
              </a:spcAft>
              <a:defRPr sz="3300">
                <a:solidFill>
                  <a:schemeClr val="tx1"/>
                </a:solidFill>
                <a:latin typeface="Tahoma" pitchFamily="34" charset="0"/>
              </a:defRPr>
            </a:lvl7pPr>
            <a:lvl8pPr marL="3523983" indent="-234932" eaLnBrk="0" fontAlgn="base" hangingPunct="0">
              <a:spcBef>
                <a:spcPct val="0"/>
              </a:spcBef>
              <a:spcAft>
                <a:spcPct val="0"/>
              </a:spcAft>
              <a:defRPr sz="3300">
                <a:solidFill>
                  <a:schemeClr val="tx1"/>
                </a:solidFill>
                <a:latin typeface="Tahoma" pitchFamily="34" charset="0"/>
              </a:defRPr>
            </a:lvl8pPr>
            <a:lvl9pPr marL="3993848" indent="-234932" eaLnBrk="0" fontAlgn="base" hangingPunct="0">
              <a:spcBef>
                <a:spcPct val="0"/>
              </a:spcBef>
              <a:spcAft>
                <a:spcPct val="0"/>
              </a:spcAft>
              <a:defRPr sz="3300">
                <a:solidFill>
                  <a:schemeClr val="tx1"/>
                </a:solidFill>
                <a:latin typeface="Tahoma" pitchFamily="34" charset="0"/>
              </a:defRPr>
            </a:lvl9pPr>
          </a:lstStyle>
          <a:p>
            <a:pPr eaLnBrk="1" hangingPunct="1"/>
            <a:fld id="{81E8B1F7-CDFD-49FC-A83A-1A74AC3E5B4D}" type="slidenum">
              <a:rPr lang="en-US" sz="1200">
                <a:latin typeface="Arial" charset="0"/>
              </a:rPr>
              <a:pPr eaLnBrk="1" hangingPunct="1"/>
              <a:t>14</a:t>
            </a:fld>
            <a:endParaRPr lang="en-US" sz="1200">
              <a:latin typeface="Arial" charset="0"/>
            </a:endParaRPr>
          </a:p>
        </p:txBody>
      </p:sp>
      <p:sp>
        <p:nvSpPr>
          <p:cNvPr id="115715" name="Rectangle 2"/>
          <p:cNvSpPr>
            <a:spLocks noGrp="1" noRot="1" noChangeAspect="1" noChangeArrowheads="1" noTextEdit="1"/>
          </p:cNvSpPr>
          <p:nvPr>
            <p:ph type="sldImg"/>
          </p:nvPr>
        </p:nvSpPr>
        <p:spPr>
          <a:xfrm>
            <a:off x="690563" y="468313"/>
            <a:ext cx="2384425" cy="1789112"/>
          </a:xfrm>
          <a:ln w="12700" cap="flat">
            <a:solidFill>
              <a:schemeClr val="tx1"/>
            </a:solidFill>
          </a:ln>
        </p:spPr>
      </p:sp>
      <p:sp>
        <p:nvSpPr>
          <p:cNvPr id="115716" name="Rectangle 3"/>
          <p:cNvSpPr>
            <a:spLocks noGrp="1" noChangeArrowheads="1"/>
          </p:cNvSpPr>
          <p:nvPr>
            <p:ph type="body" idx="1"/>
          </p:nvPr>
        </p:nvSpPr>
        <p:spPr>
          <a:xfrm>
            <a:off x="550440" y="2498513"/>
            <a:ext cx="5581388" cy="61682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5" tIns="45681" rIns="92995" bIns="45681"/>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530" indent="-293665" eaLnBrk="0" hangingPunct="0">
              <a:defRPr sz="3300">
                <a:solidFill>
                  <a:schemeClr val="tx1"/>
                </a:solidFill>
                <a:latin typeface="Tahoma" pitchFamily="34" charset="0"/>
              </a:defRPr>
            </a:lvl2pPr>
            <a:lvl3pPr marL="1174661" indent="-234932" eaLnBrk="0" hangingPunct="0">
              <a:defRPr sz="3300">
                <a:solidFill>
                  <a:schemeClr val="tx1"/>
                </a:solidFill>
                <a:latin typeface="Tahoma" pitchFamily="34" charset="0"/>
              </a:defRPr>
            </a:lvl3pPr>
            <a:lvl4pPr marL="1644526" indent="-234932" eaLnBrk="0" hangingPunct="0">
              <a:defRPr sz="3300">
                <a:solidFill>
                  <a:schemeClr val="tx1"/>
                </a:solidFill>
                <a:latin typeface="Tahoma" pitchFamily="34" charset="0"/>
              </a:defRPr>
            </a:lvl4pPr>
            <a:lvl5pPr marL="2114390" indent="-234932" eaLnBrk="0" hangingPunct="0">
              <a:defRPr sz="3300">
                <a:solidFill>
                  <a:schemeClr val="tx1"/>
                </a:solidFill>
                <a:latin typeface="Tahoma" pitchFamily="34" charset="0"/>
              </a:defRPr>
            </a:lvl5pPr>
            <a:lvl6pPr marL="2584254" indent="-234932" eaLnBrk="0" fontAlgn="base" hangingPunct="0">
              <a:spcBef>
                <a:spcPct val="0"/>
              </a:spcBef>
              <a:spcAft>
                <a:spcPct val="0"/>
              </a:spcAft>
              <a:defRPr sz="3300">
                <a:solidFill>
                  <a:schemeClr val="tx1"/>
                </a:solidFill>
                <a:latin typeface="Tahoma" pitchFamily="34" charset="0"/>
              </a:defRPr>
            </a:lvl6pPr>
            <a:lvl7pPr marL="3054119" indent="-234932" eaLnBrk="0" fontAlgn="base" hangingPunct="0">
              <a:spcBef>
                <a:spcPct val="0"/>
              </a:spcBef>
              <a:spcAft>
                <a:spcPct val="0"/>
              </a:spcAft>
              <a:defRPr sz="3300">
                <a:solidFill>
                  <a:schemeClr val="tx1"/>
                </a:solidFill>
                <a:latin typeface="Tahoma" pitchFamily="34" charset="0"/>
              </a:defRPr>
            </a:lvl7pPr>
            <a:lvl8pPr marL="3523983" indent="-234932" eaLnBrk="0" fontAlgn="base" hangingPunct="0">
              <a:spcBef>
                <a:spcPct val="0"/>
              </a:spcBef>
              <a:spcAft>
                <a:spcPct val="0"/>
              </a:spcAft>
              <a:defRPr sz="3300">
                <a:solidFill>
                  <a:schemeClr val="tx1"/>
                </a:solidFill>
                <a:latin typeface="Tahoma" pitchFamily="34" charset="0"/>
              </a:defRPr>
            </a:lvl8pPr>
            <a:lvl9pPr marL="3993848" indent="-234932" eaLnBrk="0" fontAlgn="base" hangingPunct="0">
              <a:spcBef>
                <a:spcPct val="0"/>
              </a:spcBef>
              <a:spcAft>
                <a:spcPct val="0"/>
              </a:spcAft>
              <a:defRPr sz="3300">
                <a:solidFill>
                  <a:schemeClr val="tx1"/>
                </a:solidFill>
                <a:latin typeface="Tahoma" pitchFamily="34" charset="0"/>
              </a:defRPr>
            </a:lvl9pPr>
          </a:lstStyle>
          <a:p>
            <a:pPr eaLnBrk="1" hangingPunct="1"/>
            <a:fld id="{39994149-383D-4690-98D8-CBAB63F89D4A}" type="slidenum">
              <a:rPr lang="en-US" sz="1200">
                <a:latin typeface="Arial" charset="0"/>
              </a:rPr>
              <a:pPr eaLnBrk="1" hangingPunct="1"/>
              <a:t>15</a:t>
            </a:fld>
            <a:endParaRPr lang="en-US" sz="1200">
              <a:latin typeface="Arial" charset="0"/>
            </a:endParaRPr>
          </a:p>
        </p:txBody>
      </p:sp>
      <p:sp>
        <p:nvSpPr>
          <p:cNvPr id="120835" name="Rectangle 2"/>
          <p:cNvSpPr>
            <a:spLocks noGrp="1" noRot="1" noChangeAspect="1" noChangeArrowheads="1" noTextEdit="1"/>
          </p:cNvSpPr>
          <p:nvPr>
            <p:ph type="sldImg"/>
          </p:nvPr>
        </p:nvSpPr>
        <p:spPr>
          <a:xfrm>
            <a:off x="1204913" y="709613"/>
            <a:ext cx="4667250" cy="3500437"/>
          </a:xfrm>
          <a:ln w="12700" cap="flat">
            <a:solidFill>
              <a:schemeClr val="tx1"/>
            </a:solidFill>
          </a:ln>
        </p:spPr>
      </p:sp>
      <p:sp>
        <p:nvSpPr>
          <p:cNvPr id="120836" name="Rectangle 3"/>
          <p:cNvSpPr>
            <a:spLocks noGrp="1" noChangeArrowheads="1"/>
          </p:cNvSpPr>
          <p:nvPr>
            <p:ph type="body" idx="1"/>
          </p:nvPr>
        </p:nvSpPr>
        <p:spPr>
          <a:xfrm>
            <a:off x="941972" y="4448851"/>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5" tIns="45681" rIns="92995" bIns="45681"/>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E9CDF-D82A-4702-B1B0-897404A1DFE7}" type="slidenum">
              <a:rPr lang="en-US"/>
              <a:pPr/>
              <a:t>16</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2918B-2238-49BA-B253-7A67C317F269}" type="slidenum">
              <a:rPr lang="en-US"/>
              <a:pPr/>
              <a:t>17</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2612B-9FD1-4927-8F55-2814D2163161}" type="slidenum">
              <a:rPr lang="en-US"/>
              <a:pPr/>
              <a:t>18</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530" indent="-293665" eaLnBrk="0" hangingPunct="0">
              <a:defRPr sz="3300">
                <a:solidFill>
                  <a:schemeClr val="tx1"/>
                </a:solidFill>
                <a:latin typeface="Tahoma" pitchFamily="34" charset="0"/>
              </a:defRPr>
            </a:lvl2pPr>
            <a:lvl3pPr marL="1174661" indent="-234932" eaLnBrk="0" hangingPunct="0">
              <a:defRPr sz="3300">
                <a:solidFill>
                  <a:schemeClr val="tx1"/>
                </a:solidFill>
                <a:latin typeface="Tahoma" pitchFamily="34" charset="0"/>
              </a:defRPr>
            </a:lvl3pPr>
            <a:lvl4pPr marL="1644526" indent="-234932" eaLnBrk="0" hangingPunct="0">
              <a:defRPr sz="3300">
                <a:solidFill>
                  <a:schemeClr val="tx1"/>
                </a:solidFill>
                <a:latin typeface="Tahoma" pitchFamily="34" charset="0"/>
              </a:defRPr>
            </a:lvl4pPr>
            <a:lvl5pPr marL="2114390" indent="-234932" eaLnBrk="0" hangingPunct="0">
              <a:defRPr sz="3300">
                <a:solidFill>
                  <a:schemeClr val="tx1"/>
                </a:solidFill>
                <a:latin typeface="Tahoma" pitchFamily="34" charset="0"/>
              </a:defRPr>
            </a:lvl5pPr>
            <a:lvl6pPr marL="2584254" indent="-234932" eaLnBrk="0" fontAlgn="base" hangingPunct="0">
              <a:spcBef>
                <a:spcPct val="0"/>
              </a:spcBef>
              <a:spcAft>
                <a:spcPct val="0"/>
              </a:spcAft>
              <a:defRPr sz="3300">
                <a:solidFill>
                  <a:schemeClr val="tx1"/>
                </a:solidFill>
                <a:latin typeface="Tahoma" pitchFamily="34" charset="0"/>
              </a:defRPr>
            </a:lvl6pPr>
            <a:lvl7pPr marL="3054119" indent="-234932" eaLnBrk="0" fontAlgn="base" hangingPunct="0">
              <a:spcBef>
                <a:spcPct val="0"/>
              </a:spcBef>
              <a:spcAft>
                <a:spcPct val="0"/>
              </a:spcAft>
              <a:defRPr sz="3300">
                <a:solidFill>
                  <a:schemeClr val="tx1"/>
                </a:solidFill>
                <a:latin typeface="Tahoma" pitchFamily="34" charset="0"/>
              </a:defRPr>
            </a:lvl7pPr>
            <a:lvl8pPr marL="3523983" indent="-234932" eaLnBrk="0" fontAlgn="base" hangingPunct="0">
              <a:spcBef>
                <a:spcPct val="0"/>
              </a:spcBef>
              <a:spcAft>
                <a:spcPct val="0"/>
              </a:spcAft>
              <a:defRPr sz="3300">
                <a:solidFill>
                  <a:schemeClr val="tx1"/>
                </a:solidFill>
                <a:latin typeface="Tahoma" pitchFamily="34" charset="0"/>
              </a:defRPr>
            </a:lvl8pPr>
            <a:lvl9pPr marL="3993848" indent="-234932" eaLnBrk="0" fontAlgn="base" hangingPunct="0">
              <a:spcBef>
                <a:spcPct val="0"/>
              </a:spcBef>
              <a:spcAft>
                <a:spcPct val="0"/>
              </a:spcAft>
              <a:defRPr sz="3300">
                <a:solidFill>
                  <a:schemeClr val="tx1"/>
                </a:solidFill>
                <a:latin typeface="Tahoma" pitchFamily="34" charset="0"/>
              </a:defRPr>
            </a:lvl9pPr>
          </a:lstStyle>
          <a:p>
            <a:pPr eaLnBrk="1" hangingPunct="1"/>
            <a:fld id="{6810BDC8-241D-445F-BF2F-C27AD4BA97AD}" type="slidenum">
              <a:rPr lang="en-US" sz="1200">
                <a:latin typeface="Arial" charset="0"/>
              </a:rPr>
              <a:pPr eaLnBrk="1" hangingPunct="1"/>
              <a:t>19</a:t>
            </a:fld>
            <a:endParaRPr lang="en-US" sz="120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43610" y="4450477"/>
            <a:ext cx="5189855" cy="42162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b="1">
                <a:solidFill>
                  <a:schemeClr val="tx1"/>
                </a:solidFill>
                <a:latin typeface="Arial" charset="0"/>
                <a:ea typeface="ＭＳ Ｐゴシック" charset="0"/>
                <a:cs typeface="ＭＳ Ｐゴシック" charset="0"/>
              </a:defRPr>
            </a:lvl1pPr>
            <a:lvl2pPr marL="763530" indent="-293665">
              <a:defRPr sz="2500" b="1">
                <a:solidFill>
                  <a:schemeClr val="tx1"/>
                </a:solidFill>
                <a:latin typeface="Arial" charset="0"/>
                <a:ea typeface="ＭＳ Ｐゴシック" charset="0"/>
              </a:defRPr>
            </a:lvl2pPr>
            <a:lvl3pPr marL="1174661" indent="-234932">
              <a:defRPr sz="2500" b="1">
                <a:solidFill>
                  <a:schemeClr val="tx1"/>
                </a:solidFill>
                <a:latin typeface="Arial" charset="0"/>
                <a:ea typeface="ＭＳ Ｐゴシック" charset="0"/>
              </a:defRPr>
            </a:lvl3pPr>
            <a:lvl4pPr marL="1644526" indent="-234932">
              <a:defRPr sz="2500" b="1">
                <a:solidFill>
                  <a:schemeClr val="tx1"/>
                </a:solidFill>
                <a:latin typeface="Arial" charset="0"/>
                <a:ea typeface="ＭＳ Ｐゴシック" charset="0"/>
              </a:defRPr>
            </a:lvl4pPr>
            <a:lvl5pPr marL="2114390" indent="-234932">
              <a:defRPr sz="2500" b="1">
                <a:solidFill>
                  <a:schemeClr val="tx1"/>
                </a:solidFill>
                <a:latin typeface="Arial" charset="0"/>
                <a:ea typeface="ＭＳ Ｐゴシック" charset="0"/>
              </a:defRPr>
            </a:lvl5pPr>
            <a:lvl6pPr marL="2584254" indent="-234932" eaLnBrk="0" fontAlgn="base" hangingPunct="0">
              <a:spcBef>
                <a:spcPct val="0"/>
              </a:spcBef>
              <a:spcAft>
                <a:spcPct val="0"/>
              </a:spcAft>
              <a:defRPr sz="2500" b="1">
                <a:solidFill>
                  <a:schemeClr val="tx1"/>
                </a:solidFill>
                <a:latin typeface="Arial" charset="0"/>
                <a:ea typeface="ＭＳ Ｐゴシック" charset="0"/>
              </a:defRPr>
            </a:lvl6pPr>
            <a:lvl7pPr marL="3054119" indent="-234932" eaLnBrk="0" fontAlgn="base" hangingPunct="0">
              <a:spcBef>
                <a:spcPct val="0"/>
              </a:spcBef>
              <a:spcAft>
                <a:spcPct val="0"/>
              </a:spcAft>
              <a:defRPr sz="2500" b="1">
                <a:solidFill>
                  <a:schemeClr val="tx1"/>
                </a:solidFill>
                <a:latin typeface="Arial" charset="0"/>
                <a:ea typeface="ＭＳ Ｐゴシック" charset="0"/>
              </a:defRPr>
            </a:lvl7pPr>
            <a:lvl8pPr marL="3523983" indent="-234932" eaLnBrk="0" fontAlgn="base" hangingPunct="0">
              <a:spcBef>
                <a:spcPct val="0"/>
              </a:spcBef>
              <a:spcAft>
                <a:spcPct val="0"/>
              </a:spcAft>
              <a:defRPr sz="2500" b="1">
                <a:solidFill>
                  <a:schemeClr val="tx1"/>
                </a:solidFill>
                <a:latin typeface="Arial" charset="0"/>
                <a:ea typeface="ＭＳ Ｐゴシック" charset="0"/>
              </a:defRPr>
            </a:lvl8pPr>
            <a:lvl9pPr marL="3993848" indent="-234932" eaLnBrk="0" fontAlgn="base" hangingPunct="0">
              <a:spcBef>
                <a:spcPct val="0"/>
              </a:spcBef>
              <a:spcAft>
                <a:spcPct val="0"/>
              </a:spcAft>
              <a:defRPr sz="2500" b="1">
                <a:solidFill>
                  <a:schemeClr val="tx1"/>
                </a:solidFill>
                <a:latin typeface="Arial" charset="0"/>
                <a:ea typeface="ＭＳ Ｐゴシック" charset="0"/>
              </a:defRPr>
            </a:lvl9pPr>
          </a:lstStyle>
          <a:p>
            <a:pPr eaLnBrk="1" hangingPunct="1"/>
            <a:fld id="{5E6D923C-F075-F844-A655-65A7860F0253}" type="slidenum">
              <a:rPr lang="en-US" sz="1200">
                <a:latin typeface="Times New Roman" charset="0"/>
              </a:rPr>
              <a:pPr eaLnBrk="1" hangingPunct="1"/>
              <a:t>26</a:t>
            </a:fld>
            <a:endParaRPr lang="en-US" sz="1200">
              <a:latin typeface="Times New Roman"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4932" indent="-234932">
              <a:spcBef>
                <a:spcPct val="20000"/>
              </a:spcBef>
              <a:buClr>
                <a:schemeClr val="tx1"/>
              </a:buClr>
              <a:buSzPct val="75000"/>
            </a:pPr>
            <a:r>
              <a:rPr lang="ja-JP" altLang="en-US" sz="2100">
                <a:latin typeface="Arial" charset="0"/>
              </a:rPr>
              <a:t>“</a:t>
            </a:r>
            <a:r>
              <a:rPr lang="en-US" altLang="ja-JP" sz="2100">
                <a:latin typeface="Arial" charset="0"/>
              </a:rPr>
              <a:t>Unfreezing</a:t>
            </a:r>
            <a:r>
              <a:rPr lang="ja-JP" altLang="en-US" sz="2100">
                <a:latin typeface="Arial" charset="0"/>
              </a:rPr>
              <a:t>”</a:t>
            </a:r>
            <a:r>
              <a:rPr lang="en-US" altLang="ja-JP" sz="2100">
                <a:latin typeface="Arial" charset="0"/>
              </a:rPr>
              <a:t> starts on mouse click followed by text after one second. Arrow starts on mouse click followed by </a:t>
            </a:r>
            <a:r>
              <a:rPr lang="ja-JP" altLang="en-US" sz="2100">
                <a:latin typeface="Arial" charset="0"/>
              </a:rPr>
              <a:t>“</a:t>
            </a:r>
            <a:r>
              <a:rPr lang="en-US" altLang="ja-JP" sz="2100">
                <a:latin typeface="Arial" charset="0"/>
              </a:rPr>
              <a:t>moving</a:t>
            </a:r>
            <a:r>
              <a:rPr lang="ja-JP" altLang="en-US" sz="2100">
                <a:latin typeface="Arial" charset="0"/>
              </a:rPr>
              <a:t>”</a:t>
            </a:r>
            <a:r>
              <a:rPr lang="en-US" altLang="ja-JP" sz="2100">
                <a:latin typeface="Arial" charset="0"/>
              </a:rPr>
              <a:t> and then text after one second each. Arrow starts on mouse click followed by </a:t>
            </a:r>
            <a:r>
              <a:rPr lang="ja-JP" altLang="en-US" sz="2100">
                <a:latin typeface="Arial" charset="0"/>
              </a:rPr>
              <a:t>“</a:t>
            </a:r>
            <a:r>
              <a:rPr lang="en-US" altLang="ja-JP" sz="2100">
                <a:latin typeface="Arial" charset="0"/>
              </a:rPr>
              <a:t>refreezing</a:t>
            </a:r>
            <a:r>
              <a:rPr lang="ja-JP" altLang="en-US" sz="2100">
                <a:latin typeface="Arial" charset="0"/>
              </a:rPr>
              <a:t>”</a:t>
            </a:r>
            <a:r>
              <a:rPr lang="en-US" altLang="ja-JP" sz="2100">
                <a:latin typeface="Arial" charset="0"/>
              </a:rPr>
              <a:t> and text after one second each.</a:t>
            </a:r>
          </a:p>
          <a:p>
            <a:pPr marL="234932" indent="-234932">
              <a:spcBef>
                <a:spcPct val="20000"/>
              </a:spcBef>
              <a:buClr>
                <a:schemeClr val="tx1"/>
              </a:buClr>
              <a:buSzPct val="75000"/>
            </a:pPr>
            <a:r>
              <a:rPr lang="en-US" sz="2100" b="1">
                <a:latin typeface="Arial" charset="0"/>
              </a:rPr>
              <a:t>Unfreezing – </a:t>
            </a:r>
            <a:r>
              <a:rPr lang="en-US" sz="2100">
                <a:latin typeface="Arial" charset="0"/>
              </a:rPr>
              <a:t>A phase in the change process in which leaders help managers and associates move beyond the past by providing a rationale for change, by creating guilt and/or anxiety, and by creating a sense of psychological safety concerning the change. </a:t>
            </a:r>
          </a:p>
          <a:p>
            <a:pPr marL="234932" indent="-234932">
              <a:spcBef>
                <a:spcPct val="20000"/>
              </a:spcBef>
              <a:buClr>
                <a:schemeClr val="tx1"/>
              </a:buClr>
              <a:buSzPct val="75000"/>
            </a:pPr>
            <a:r>
              <a:rPr lang="en-US" sz="2100" b="1">
                <a:latin typeface="Arial" charset="0"/>
              </a:rPr>
              <a:t>Tactics for unfreezing include:</a:t>
            </a:r>
          </a:p>
          <a:p>
            <a:pPr marL="704797" lvl="1" indent="-234932">
              <a:spcBef>
                <a:spcPct val="20000"/>
              </a:spcBef>
              <a:buClr>
                <a:schemeClr val="tx1"/>
              </a:buClr>
              <a:buSzPct val="75000"/>
              <a:buFont typeface="Wingdings" charset="0"/>
              <a:buAutoNum type="arabicPeriod"/>
            </a:pPr>
            <a:r>
              <a:rPr lang="en-US" sz="1800">
                <a:latin typeface="Arial" charset="0"/>
              </a:rPr>
              <a:t>Reminding individuals that they have successfully changed in the past</a:t>
            </a:r>
          </a:p>
          <a:p>
            <a:pPr marL="704797" lvl="1" indent="-234932">
              <a:spcBef>
                <a:spcPct val="20000"/>
              </a:spcBef>
              <a:buClr>
                <a:schemeClr val="tx1"/>
              </a:buClr>
              <a:buSzPct val="75000"/>
              <a:buFont typeface="Wingdings" charset="0"/>
              <a:buAutoNum type="arabicPeriod"/>
            </a:pPr>
            <a:r>
              <a:rPr lang="en-US" sz="1800">
                <a:latin typeface="Arial" charset="0"/>
              </a:rPr>
              <a:t>Communicating to individuals that managers and associates in other organizations in similar circumstances have successfully changed</a:t>
            </a:r>
          </a:p>
          <a:p>
            <a:pPr marL="704797" lvl="1" indent="-234932">
              <a:spcBef>
                <a:spcPct val="20000"/>
              </a:spcBef>
              <a:buClr>
                <a:schemeClr val="tx1"/>
              </a:buClr>
              <a:buSzPct val="75000"/>
              <a:buFont typeface="Wingdings" charset="0"/>
              <a:buAutoNum type="arabicPeriod"/>
            </a:pPr>
            <a:r>
              <a:rPr lang="en-US" sz="1800">
                <a:latin typeface="Arial" charset="0"/>
              </a:rPr>
              <a:t>Letting individuals know that support and training will be available for the specific changes to be made</a:t>
            </a:r>
          </a:p>
          <a:p>
            <a:pPr marL="234932" indent="-234932"/>
            <a:r>
              <a:rPr lang="en-US" b="1">
                <a:latin typeface="Times New Roman" charset="0"/>
              </a:rPr>
              <a:t>Moving</a:t>
            </a:r>
            <a:r>
              <a:rPr lang="en-US">
                <a:latin typeface="Times New Roman" charset="0"/>
              </a:rPr>
              <a:t> – A phase in the change process in which leaders help to implement new approaches by providing information that supports proposed changes and by providing resources and training to bring about actual shifts in behavior.</a:t>
            </a:r>
          </a:p>
          <a:p>
            <a:pPr marL="234932" indent="-234932"/>
            <a:r>
              <a:rPr lang="en-US" b="1">
                <a:latin typeface="Times New Roman" charset="0"/>
              </a:rPr>
              <a:t>Refreezing</a:t>
            </a:r>
            <a:r>
              <a:rPr lang="en-US">
                <a:latin typeface="Times New Roman" charset="0"/>
              </a:rPr>
              <a:t> - A phase in the change process in which leaders lock in new approaches by implementing evaluation systems that track expected behaviors, by creating reward systems that reinforce expected behaviors, and by ensuring that hiring and promotion systems support the new demands.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530" indent="-293665" eaLnBrk="0" hangingPunct="0">
              <a:defRPr sz="3300">
                <a:solidFill>
                  <a:schemeClr val="tx1"/>
                </a:solidFill>
                <a:latin typeface="Tahoma" pitchFamily="34" charset="0"/>
              </a:defRPr>
            </a:lvl2pPr>
            <a:lvl3pPr marL="1174661" indent="-234932" eaLnBrk="0" hangingPunct="0">
              <a:defRPr sz="3300">
                <a:solidFill>
                  <a:schemeClr val="tx1"/>
                </a:solidFill>
                <a:latin typeface="Tahoma" pitchFamily="34" charset="0"/>
              </a:defRPr>
            </a:lvl3pPr>
            <a:lvl4pPr marL="1644526" indent="-234932" eaLnBrk="0" hangingPunct="0">
              <a:defRPr sz="3300">
                <a:solidFill>
                  <a:schemeClr val="tx1"/>
                </a:solidFill>
                <a:latin typeface="Tahoma" pitchFamily="34" charset="0"/>
              </a:defRPr>
            </a:lvl4pPr>
            <a:lvl5pPr marL="2114390" indent="-234932" eaLnBrk="0" hangingPunct="0">
              <a:defRPr sz="3300">
                <a:solidFill>
                  <a:schemeClr val="tx1"/>
                </a:solidFill>
                <a:latin typeface="Tahoma" pitchFamily="34" charset="0"/>
              </a:defRPr>
            </a:lvl5pPr>
            <a:lvl6pPr marL="2584254" indent="-234932" eaLnBrk="0" fontAlgn="base" hangingPunct="0">
              <a:spcBef>
                <a:spcPct val="0"/>
              </a:spcBef>
              <a:spcAft>
                <a:spcPct val="0"/>
              </a:spcAft>
              <a:defRPr sz="3300">
                <a:solidFill>
                  <a:schemeClr val="tx1"/>
                </a:solidFill>
                <a:latin typeface="Tahoma" pitchFamily="34" charset="0"/>
              </a:defRPr>
            </a:lvl6pPr>
            <a:lvl7pPr marL="3054119" indent="-234932" eaLnBrk="0" fontAlgn="base" hangingPunct="0">
              <a:spcBef>
                <a:spcPct val="0"/>
              </a:spcBef>
              <a:spcAft>
                <a:spcPct val="0"/>
              </a:spcAft>
              <a:defRPr sz="3300">
                <a:solidFill>
                  <a:schemeClr val="tx1"/>
                </a:solidFill>
                <a:latin typeface="Tahoma" pitchFamily="34" charset="0"/>
              </a:defRPr>
            </a:lvl7pPr>
            <a:lvl8pPr marL="3523983" indent="-234932" eaLnBrk="0" fontAlgn="base" hangingPunct="0">
              <a:spcBef>
                <a:spcPct val="0"/>
              </a:spcBef>
              <a:spcAft>
                <a:spcPct val="0"/>
              </a:spcAft>
              <a:defRPr sz="3300">
                <a:solidFill>
                  <a:schemeClr val="tx1"/>
                </a:solidFill>
                <a:latin typeface="Tahoma" pitchFamily="34" charset="0"/>
              </a:defRPr>
            </a:lvl8pPr>
            <a:lvl9pPr marL="3993848" indent="-234932" eaLnBrk="0" fontAlgn="base" hangingPunct="0">
              <a:spcBef>
                <a:spcPct val="0"/>
              </a:spcBef>
              <a:spcAft>
                <a:spcPct val="0"/>
              </a:spcAft>
              <a:defRPr sz="3300">
                <a:solidFill>
                  <a:schemeClr val="tx1"/>
                </a:solidFill>
                <a:latin typeface="Tahoma" pitchFamily="34" charset="0"/>
              </a:defRPr>
            </a:lvl9pPr>
          </a:lstStyle>
          <a:p>
            <a:pPr eaLnBrk="1" hangingPunct="1"/>
            <a:fld id="{7F615A86-118B-4E35-B25C-1F2EC54D2D63}" type="slidenum">
              <a:rPr lang="en-US" sz="1200">
                <a:latin typeface="Arial" charset="0"/>
              </a:rPr>
              <a:pPr eaLnBrk="1" hangingPunct="1"/>
              <a:t>3</a:t>
            </a:fld>
            <a:endParaRPr lang="en-US" sz="1200">
              <a:latin typeface="Arial" charset="0"/>
            </a:endParaRPr>
          </a:p>
        </p:txBody>
      </p:sp>
      <p:sp>
        <p:nvSpPr>
          <p:cNvPr id="94211" name="Rectangle 2"/>
          <p:cNvSpPr>
            <a:spLocks noGrp="1" noRot="1" noChangeAspect="1" noChangeArrowheads="1" noTextEdit="1"/>
          </p:cNvSpPr>
          <p:nvPr>
            <p:ph type="sldImg"/>
          </p:nvPr>
        </p:nvSpPr>
        <p:spPr>
          <a:xfrm>
            <a:off x="1717675" y="703263"/>
            <a:ext cx="3641725" cy="2732087"/>
          </a:xfrm>
          <a:ln/>
        </p:spPr>
      </p:sp>
      <p:sp>
        <p:nvSpPr>
          <p:cNvPr id="94212" name="Rectangle 3"/>
          <p:cNvSpPr>
            <a:spLocks noGrp="1" noChangeArrowheads="1"/>
          </p:cNvSpPr>
          <p:nvPr>
            <p:ph type="body" idx="1"/>
          </p:nvPr>
        </p:nvSpPr>
        <p:spPr>
          <a:xfrm>
            <a:off x="943610" y="3513534"/>
            <a:ext cx="5189855" cy="51531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30000"/>
              </a:spcAft>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300" indent="-293577" eaLnBrk="0" hangingPunct="0">
              <a:defRPr sz="3300">
                <a:solidFill>
                  <a:schemeClr val="tx1"/>
                </a:solidFill>
                <a:latin typeface="Tahoma" pitchFamily="34" charset="0"/>
              </a:defRPr>
            </a:lvl2pPr>
            <a:lvl3pPr marL="1174307" indent="-234860" eaLnBrk="0" hangingPunct="0">
              <a:defRPr sz="3300">
                <a:solidFill>
                  <a:schemeClr val="tx1"/>
                </a:solidFill>
                <a:latin typeface="Tahoma" pitchFamily="34" charset="0"/>
              </a:defRPr>
            </a:lvl3pPr>
            <a:lvl4pPr marL="1644030" indent="-234860" eaLnBrk="0" hangingPunct="0">
              <a:defRPr sz="3300">
                <a:solidFill>
                  <a:schemeClr val="tx1"/>
                </a:solidFill>
                <a:latin typeface="Tahoma" pitchFamily="34" charset="0"/>
              </a:defRPr>
            </a:lvl4pPr>
            <a:lvl5pPr marL="2113753" indent="-234860" eaLnBrk="0" hangingPunct="0">
              <a:defRPr sz="3300">
                <a:solidFill>
                  <a:schemeClr val="tx1"/>
                </a:solidFill>
                <a:latin typeface="Tahoma" pitchFamily="34" charset="0"/>
              </a:defRPr>
            </a:lvl5pPr>
            <a:lvl6pPr marL="2583475" indent="-234860" eaLnBrk="0" fontAlgn="base" hangingPunct="0">
              <a:spcBef>
                <a:spcPct val="0"/>
              </a:spcBef>
              <a:spcAft>
                <a:spcPct val="0"/>
              </a:spcAft>
              <a:defRPr sz="3300">
                <a:solidFill>
                  <a:schemeClr val="tx1"/>
                </a:solidFill>
                <a:latin typeface="Tahoma" pitchFamily="34" charset="0"/>
              </a:defRPr>
            </a:lvl6pPr>
            <a:lvl7pPr marL="3053198" indent="-234860" eaLnBrk="0" fontAlgn="base" hangingPunct="0">
              <a:spcBef>
                <a:spcPct val="0"/>
              </a:spcBef>
              <a:spcAft>
                <a:spcPct val="0"/>
              </a:spcAft>
              <a:defRPr sz="3300">
                <a:solidFill>
                  <a:schemeClr val="tx1"/>
                </a:solidFill>
                <a:latin typeface="Tahoma" pitchFamily="34" charset="0"/>
              </a:defRPr>
            </a:lvl7pPr>
            <a:lvl8pPr marL="3522921" indent="-234860" eaLnBrk="0" fontAlgn="base" hangingPunct="0">
              <a:spcBef>
                <a:spcPct val="0"/>
              </a:spcBef>
              <a:spcAft>
                <a:spcPct val="0"/>
              </a:spcAft>
              <a:defRPr sz="3300">
                <a:solidFill>
                  <a:schemeClr val="tx1"/>
                </a:solidFill>
                <a:latin typeface="Tahoma" pitchFamily="34" charset="0"/>
              </a:defRPr>
            </a:lvl8pPr>
            <a:lvl9pPr marL="3992645" indent="-234860" eaLnBrk="0" fontAlgn="base" hangingPunct="0">
              <a:spcBef>
                <a:spcPct val="0"/>
              </a:spcBef>
              <a:spcAft>
                <a:spcPct val="0"/>
              </a:spcAft>
              <a:defRPr sz="3300">
                <a:solidFill>
                  <a:schemeClr val="tx1"/>
                </a:solidFill>
                <a:latin typeface="Tahoma" pitchFamily="34" charset="0"/>
              </a:defRPr>
            </a:lvl9pPr>
          </a:lstStyle>
          <a:p>
            <a:pPr eaLnBrk="1" hangingPunct="1"/>
            <a:fld id="{B7DB6978-C49C-4330-85FF-91927397CB32}" type="slidenum">
              <a:rPr lang="en-US" sz="1200">
                <a:latin typeface="Arial" charset="0"/>
              </a:rPr>
              <a:pPr eaLnBrk="1" hangingPunct="1"/>
              <a:t>27</a:t>
            </a:fld>
            <a:endParaRPr lang="en-US" sz="1200">
              <a:latin typeface="Arial" charset="0"/>
            </a:endParaRPr>
          </a:p>
        </p:txBody>
      </p:sp>
      <p:sp>
        <p:nvSpPr>
          <p:cNvPr id="99331" name="Rectangle 2"/>
          <p:cNvSpPr>
            <a:spLocks noGrp="1" noRot="1" noChangeAspect="1" noChangeArrowheads="1" noTextEdit="1"/>
          </p:cNvSpPr>
          <p:nvPr>
            <p:ph type="sldImg"/>
          </p:nvPr>
        </p:nvSpPr>
        <p:spPr>
          <a:xfrm>
            <a:off x="1195388" y="703263"/>
            <a:ext cx="4684712" cy="3513137"/>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32" indent="-234932"/>
            <a:endParaRPr lang="en-US"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530" indent="-293665" eaLnBrk="0" hangingPunct="0">
              <a:defRPr sz="3300">
                <a:solidFill>
                  <a:schemeClr val="tx1"/>
                </a:solidFill>
                <a:latin typeface="Tahoma" pitchFamily="34" charset="0"/>
              </a:defRPr>
            </a:lvl2pPr>
            <a:lvl3pPr marL="1174661" indent="-234932" eaLnBrk="0" hangingPunct="0">
              <a:defRPr sz="3300">
                <a:solidFill>
                  <a:schemeClr val="tx1"/>
                </a:solidFill>
                <a:latin typeface="Tahoma" pitchFamily="34" charset="0"/>
              </a:defRPr>
            </a:lvl3pPr>
            <a:lvl4pPr marL="1644526" indent="-234932" eaLnBrk="0" hangingPunct="0">
              <a:defRPr sz="3300">
                <a:solidFill>
                  <a:schemeClr val="tx1"/>
                </a:solidFill>
                <a:latin typeface="Tahoma" pitchFamily="34" charset="0"/>
              </a:defRPr>
            </a:lvl4pPr>
            <a:lvl5pPr marL="2114390" indent="-234932" eaLnBrk="0" hangingPunct="0">
              <a:defRPr sz="3300">
                <a:solidFill>
                  <a:schemeClr val="tx1"/>
                </a:solidFill>
                <a:latin typeface="Tahoma" pitchFamily="34" charset="0"/>
              </a:defRPr>
            </a:lvl5pPr>
            <a:lvl6pPr marL="2584254" indent="-234932" eaLnBrk="0" fontAlgn="base" hangingPunct="0">
              <a:spcBef>
                <a:spcPct val="0"/>
              </a:spcBef>
              <a:spcAft>
                <a:spcPct val="0"/>
              </a:spcAft>
              <a:defRPr sz="3300">
                <a:solidFill>
                  <a:schemeClr val="tx1"/>
                </a:solidFill>
                <a:latin typeface="Tahoma" pitchFamily="34" charset="0"/>
              </a:defRPr>
            </a:lvl6pPr>
            <a:lvl7pPr marL="3054119" indent="-234932" eaLnBrk="0" fontAlgn="base" hangingPunct="0">
              <a:spcBef>
                <a:spcPct val="0"/>
              </a:spcBef>
              <a:spcAft>
                <a:spcPct val="0"/>
              </a:spcAft>
              <a:defRPr sz="3300">
                <a:solidFill>
                  <a:schemeClr val="tx1"/>
                </a:solidFill>
                <a:latin typeface="Tahoma" pitchFamily="34" charset="0"/>
              </a:defRPr>
            </a:lvl7pPr>
            <a:lvl8pPr marL="3523983" indent="-234932" eaLnBrk="0" fontAlgn="base" hangingPunct="0">
              <a:spcBef>
                <a:spcPct val="0"/>
              </a:spcBef>
              <a:spcAft>
                <a:spcPct val="0"/>
              </a:spcAft>
              <a:defRPr sz="3300">
                <a:solidFill>
                  <a:schemeClr val="tx1"/>
                </a:solidFill>
                <a:latin typeface="Tahoma" pitchFamily="34" charset="0"/>
              </a:defRPr>
            </a:lvl8pPr>
            <a:lvl9pPr marL="3993848" indent="-234932" eaLnBrk="0" fontAlgn="base" hangingPunct="0">
              <a:spcBef>
                <a:spcPct val="0"/>
              </a:spcBef>
              <a:spcAft>
                <a:spcPct val="0"/>
              </a:spcAft>
              <a:defRPr sz="3300">
                <a:solidFill>
                  <a:schemeClr val="tx1"/>
                </a:solidFill>
                <a:latin typeface="Tahoma" pitchFamily="34" charset="0"/>
              </a:defRPr>
            </a:lvl9pPr>
          </a:lstStyle>
          <a:p>
            <a:pPr eaLnBrk="1" hangingPunct="1"/>
            <a:fld id="{D45CE73D-9275-4B8C-9550-FE3512EBE048}" type="slidenum">
              <a:rPr lang="en-US" sz="1200">
                <a:latin typeface="Arial" charset="0"/>
              </a:rPr>
              <a:pPr eaLnBrk="1" hangingPunct="1"/>
              <a:t>4</a:t>
            </a:fld>
            <a:endParaRPr lang="en-US" sz="1200">
              <a:latin typeface="Arial" charset="0"/>
            </a:endParaRPr>
          </a:p>
        </p:txBody>
      </p:sp>
      <p:sp>
        <p:nvSpPr>
          <p:cNvPr id="96259" name="Rectangle 2"/>
          <p:cNvSpPr>
            <a:spLocks noGrp="1" noRot="1" noChangeAspect="1" noChangeArrowheads="1" noTextEdit="1"/>
          </p:cNvSpPr>
          <p:nvPr>
            <p:ph type="sldImg"/>
          </p:nvPr>
        </p:nvSpPr>
        <p:spPr>
          <a:xfrm>
            <a:off x="912813" y="546100"/>
            <a:ext cx="2500312" cy="1874838"/>
          </a:xfrm>
          <a:ln/>
        </p:spPr>
      </p:sp>
      <p:sp>
        <p:nvSpPr>
          <p:cNvPr id="96260" name="Rectangle 3"/>
          <p:cNvSpPr>
            <a:spLocks noGrp="1" noChangeArrowheads="1"/>
          </p:cNvSpPr>
          <p:nvPr>
            <p:ph type="body" idx="1"/>
          </p:nvPr>
        </p:nvSpPr>
        <p:spPr>
          <a:xfrm>
            <a:off x="471805" y="2576592"/>
            <a:ext cx="6212099" cy="6402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530" indent="-293665" eaLnBrk="0" hangingPunct="0">
              <a:defRPr sz="3300">
                <a:solidFill>
                  <a:schemeClr val="tx1"/>
                </a:solidFill>
                <a:latin typeface="Tahoma" pitchFamily="34" charset="0"/>
              </a:defRPr>
            </a:lvl2pPr>
            <a:lvl3pPr marL="1174661" indent="-234932" eaLnBrk="0" hangingPunct="0">
              <a:defRPr sz="3300">
                <a:solidFill>
                  <a:schemeClr val="tx1"/>
                </a:solidFill>
                <a:latin typeface="Tahoma" pitchFamily="34" charset="0"/>
              </a:defRPr>
            </a:lvl3pPr>
            <a:lvl4pPr marL="1644526" indent="-234932" eaLnBrk="0" hangingPunct="0">
              <a:defRPr sz="3300">
                <a:solidFill>
                  <a:schemeClr val="tx1"/>
                </a:solidFill>
                <a:latin typeface="Tahoma" pitchFamily="34" charset="0"/>
              </a:defRPr>
            </a:lvl4pPr>
            <a:lvl5pPr marL="2114390" indent="-234932" eaLnBrk="0" hangingPunct="0">
              <a:defRPr sz="3300">
                <a:solidFill>
                  <a:schemeClr val="tx1"/>
                </a:solidFill>
                <a:latin typeface="Tahoma" pitchFamily="34" charset="0"/>
              </a:defRPr>
            </a:lvl5pPr>
            <a:lvl6pPr marL="2584254" indent="-234932" eaLnBrk="0" fontAlgn="base" hangingPunct="0">
              <a:spcBef>
                <a:spcPct val="0"/>
              </a:spcBef>
              <a:spcAft>
                <a:spcPct val="0"/>
              </a:spcAft>
              <a:defRPr sz="3300">
                <a:solidFill>
                  <a:schemeClr val="tx1"/>
                </a:solidFill>
                <a:latin typeface="Tahoma" pitchFamily="34" charset="0"/>
              </a:defRPr>
            </a:lvl6pPr>
            <a:lvl7pPr marL="3054119" indent="-234932" eaLnBrk="0" fontAlgn="base" hangingPunct="0">
              <a:spcBef>
                <a:spcPct val="0"/>
              </a:spcBef>
              <a:spcAft>
                <a:spcPct val="0"/>
              </a:spcAft>
              <a:defRPr sz="3300">
                <a:solidFill>
                  <a:schemeClr val="tx1"/>
                </a:solidFill>
                <a:latin typeface="Tahoma" pitchFamily="34" charset="0"/>
              </a:defRPr>
            </a:lvl7pPr>
            <a:lvl8pPr marL="3523983" indent="-234932" eaLnBrk="0" fontAlgn="base" hangingPunct="0">
              <a:spcBef>
                <a:spcPct val="0"/>
              </a:spcBef>
              <a:spcAft>
                <a:spcPct val="0"/>
              </a:spcAft>
              <a:defRPr sz="3300">
                <a:solidFill>
                  <a:schemeClr val="tx1"/>
                </a:solidFill>
                <a:latin typeface="Tahoma" pitchFamily="34" charset="0"/>
              </a:defRPr>
            </a:lvl8pPr>
            <a:lvl9pPr marL="3993848" indent="-234932" eaLnBrk="0" fontAlgn="base" hangingPunct="0">
              <a:spcBef>
                <a:spcPct val="0"/>
              </a:spcBef>
              <a:spcAft>
                <a:spcPct val="0"/>
              </a:spcAft>
              <a:defRPr sz="3300">
                <a:solidFill>
                  <a:schemeClr val="tx1"/>
                </a:solidFill>
                <a:latin typeface="Tahoma" pitchFamily="34" charset="0"/>
              </a:defRPr>
            </a:lvl9pPr>
          </a:lstStyle>
          <a:p>
            <a:pPr eaLnBrk="1" hangingPunct="1"/>
            <a:fld id="{39994149-383D-4690-98D8-CBAB63F89D4A}" type="slidenum">
              <a:rPr lang="en-US" sz="1200">
                <a:latin typeface="Arial" charset="0"/>
              </a:rPr>
              <a:pPr eaLnBrk="1" hangingPunct="1"/>
              <a:t>5</a:t>
            </a:fld>
            <a:endParaRPr lang="en-US" sz="1200">
              <a:latin typeface="Arial" charset="0"/>
            </a:endParaRPr>
          </a:p>
        </p:txBody>
      </p:sp>
      <p:sp>
        <p:nvSpPr>
          <p:cNvPr id="120835" name="Rectangle 2"/>
          <p:cNvSpPr>
            <a:spLocks noGrp="1" noRot="1" noChangeAspect="1" noChangeArrowheads="1" noTextEdit="1"/>
          </p:cNvSpPr>
          <p:nvPr>
            <p:ph type="sldImg"/>
          </p:nvPr>
        </p:nvSpPr>
        <p:spPr>
          <a:xfrm>
            <a:off x="1204913" y="709613"/>
            <a:ext cx="4667250" cy="3500437"/>
          </a:xfrm>
          <a:ln w="12700" cap="flat">
            <a:solidFill>
              <a:schemeClr val="tx1"/>
            </a:solidFill>
          </a:ln>
        </p:spPr>
      </p:sp>
      <p:sp>
        <p:nvSpPr>
          <p:cNvPr id="120836" name="Rectangle 3"/>
          <p:cNvSpPr>
            <a:spLocks noGrp="1" noChangeArrowheads="1"/>
          </p:cNvSpPr>
          <p:nvPr>
            <p:ph type="body" idx="1"/>
          </p:nvPr>
        </p:nvSpPr>
        <p:spPr>
          <a:xfrm>
            <a:off x="941972" y="4448851"/>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5" tIns="45681" rIns="92995" bIns="45681"/>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530" indent="-293665" eaLnBrk="0" hangingPunct="0">
              <a:defRPr sz="3300">
                <a:solidFill>
                  <a:schemeClr val="tx1"/>
                </a:solidFill>
                <a:latin typeface="Tahoma" pitchFamily="34" charset="0"/>
              </a:defRPr>
            </a:lvl2pPr>
            <a:lvl3pPr marL="1174661" indent="-234932" eaLnBrk="0" hangingPunct="0">
              <a:defRPr sz="3300">
                <a:solidFill>
                  <a:schemeClr val="tx1"/>
                </a:solidFill>
                <a:latin typeface="Tahoma" pitchFamily="34" charset="0"/>
              </a:defRPr>
            </a:lvl3pPr>
            <a:lvl4pPr marL="1644526" indent="-234932" eaLnBrk="0" hangingPunct="0">
              <a:defRPr sz="3300">
                <a:solidFill>
                  <a:schemeClr val="tx1"/>
                </a:solidFill>
                <a:latin typeface="Tahoma" pitchFamily="34" charset="0"/>
              </a:defRPr>
            </a:lvl4pPr>
            <a:lvl5pPr marL="2114390" indent="-234932" eaLnBrk="0" hangingPunct="0">
              <a:defRPr sz="3300">
                <a:solidFill>
                  <a:schemeClr val="tx1"/>
                </a:solidFill>
                <a:latin typeface="Tahoma" pitchFamily="34" charset="0"/>
              </a:defRPr>
            </a:lvl5pPr>
            <a:lvl6pPr marL="2584254" indent="-234932" eaLnBrk="0" fontAlgn="base" hangingPunct="0">
              <a:spcBef>
                <a:spcPct val="0"/>
              </a:spcBef>
              <a:spcAft>
                <a:spcPct val="0"/>
              </a:spcAft>
              <a:defRPr sz="3300">
                <a:solidFill>
                  <a:schemeClr val="tx1"/>
                </a:solidFill>
                <a:latin typeface="Tahoma" pitchFamily="34" charset="0"/>
              </a:defRPr>
            </a:lvl6pPr>
            <a:lvl7pPr marL="3054119" indent="-234932" eaLnBrk="0" fontAlgn="base" hangingPunct="0">
              <a:spcBef>
                <a:spcPct val="0"/>
              </a:spcBef>
              <a:spcAft>
                <a:spcPct val="0"/>
              </a:spcAft>
              <a:defRPr sz="3300">
                <a:solidFill>
                  <a:schemeClr val="tx1"/>
                </a:solidFill>
                <a:latin typeface="Tahoma" pitchFamily="34" charset="0"/>
              </a:defRPr>
            </a:lvl7pPr>
            <a:lvl8pPr marL="3523983" indent="-234932" eaLnBrk="0" fontAlgn="base" hangingPunct="0">
              <a:spcBef>
                <a:spcPct val="0"/>
              </a:spcBef>
              <a:spcAft>
                <a:spcPct val="0"/>
              </a:spcAft>
              <a:defRPr sz="3300">
                <a:solidFill>
                  <a:schemeClr val="tx1"/>
                </a:solidFill>
                <a:latin typeface="Tahoma" pitchFamily="34" charset="0"/>
              </a:defRPr>
            </a:lvl8pPr>
            <a:lvl9pPr marL="3993848" indent="-234932" eaLnBrk="0" fontAlgn="base" hangingPunct="0">
              <a:spcBef>
                <a:spcPct val="0"/>
              </a:spcBef>
              <a:spcAft>
                <a:spcPct val="0"/>
              </a:spcAft>
              <a:defRPr sz="3300">
                <a:solidFill>
                  <a:schemeClr val="tx1"/>
                </a:solidFill>
                <a:latin typeface="Tahoma" pitchFamily="34" charset="0"/>
              </a:defRPr>
            </a:lvl9pPr>
          </a:lstStyle>
          <a:p>
            <a:pPr eaLnBrk="1" hangingPunct="1"/>
            <a:fld id="{39994149-383D-4690-98D8-CBAB63F89D4A}" type="slidenum">
              <a:rPr lang="en-US" sz="1200">
                <a:latin typeface="Arial" charset="0"/>
              </a:rPr>
              <a:pPr eaLnBrk="1" hangingPunct="1"/>
              <a:t>6</a:t>
            </a:fld>
            <a:endParaRPr lang="en-US" sz="1200">
              <a:latin typeface="Arial" charset="0"/>
            </a:endParaRPr>
          </a:p>
        </p:txBody>
      </p:sp>
      <p:sp>
        <p:nvSpPr>
          <p:cNvPr id="120835" name="Rectangle 2"/>
          <p:cNvSpPr>
            <a:spLocks noGrp="1" noRot="1" noChangeAspect="1" noChangeArrowheads="1" noTextEdit="1"/>
          </p:cNvSpPr>
          <p:nvPr>
            <p:ph type="sldImg"/>
          </p:nvPr>
        </p:nvSpPr>
        <p:spPr>
          <a:xfrm>
            <a:off x="1204913" y="709613"/>
            <a:ext cx="4667250" cy="3500437"/>
          </a:xfrm>
          <a:ln w="12700" cap="flat">
            <a:solidFill>
              <a:schemeClr val="tx1"/>
            </a:solidFill>
          </a:ln>
        </p:spPr>
      </p:sp>
      <p:sp>
        <p:nvSpPr>
          <p:cNvPr id="120836" name="Rectangle 3"/>
          <p:cNvSpPr>
            <a:spLocks noGrp="1" noChangeArrowheads="1"/>
          </p:cNvSpPr>
          <p:nvPr>
            <p:ph type="body" idx="1"/>
          </p:nvPr>
        </p:nvSpPr>
        <p:spPr>
          <a:xfrm>
            <a:off x="941972" y="4448851"/>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5" tIns="45681" rIns="92995" bIns="45681"/>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530" indent="-293665" eaLnBrk="0" hangingPunct="0">
              <a:defRPr sz="3300">
                <a:solidFill>
                  <a:schemeClr val="tx1"/>
                </a:solidFill>
                <a:latin typeface="Tahoma" pitchFamily="34" charset="0"/>
              </a:defRPr>
            </a:lvl2pPr>
            <a:lvl3pPr marL="1174661" indent="-234932" eaLnBrk="0" hangingPunct="0">
              <a:defRPr sz="3300">
                <a:solidFill>
                  <a:schemeClr val="tx1"/>
                </a:solidFill>
                <a:latin typeface="Tahoma" pitchFamily="34" charset="0"/>
              </a:defRPr>
            </a:lvl3pPr>
            <a:lvl4pPr marL="1644526" indent="-234932" eaLnBrk="0" hangingPunct="0">
              <a:defRPr sz="3300">
                <a:solidFill>
                  <a:schemeClr val="tx1"/>
                </a:solidFill>
                <a:latin typeface="Tahoma" pitchFamily="34" charset="0"/>
              </a:defRPr>
            </a:lvl4pPr>
            <a:lvl5pPr marL="2114390" indent="-234932" eaLnBrk="0" hangingPunct="0">
              <a:defRPr sz="3300">
                <a:solidFill>
                  <a:schemeClr val="tx1"/>
                </a:solidFill>
                <a:latin typeface="Tahoma" pitchFamily="34" charset="0"/>
              </a:defRPr>
            </a:lvl5pPr>
            <a:lvl6pPr marL="2584254" indent="-234932" eaLnBrk="0" fontAlgn="base" hangingPunct="0">
              <a:spcBef>
                <a:spcPct val="0"/>
              </a:spcBef>
              <a:spcAft>
                <a:spcPct val="0"/>
              </a:spcAft>
              <a:defRPr sz="3300">
                <a:solidFill>
                  <a:schemeClr val="tx1"/>
                </a:solidFill>
                <a:latin typeface="Tahoma" pitchFamily="34" charset="0"/>
              </a:defRPr>
            </a:lvl6pPr>
            <a:lvl7pPr marL="3054119" indent="-234932" eaLnBrk="0" fontAlgn="base" hangingPunct="0">
              <a:spcBef>
                <a:spcPct val="0"/>
              </a:spcBef>
              <a:spcAft>
                <a:spcPct val="0"/>
              </a:spcAft>
              <a:defRPr sz="3300">
                <a:solidFill>
                  <a:schemeClr val="tx1"/>
                </a:solidFill>
                <a:latin typeface="Tahoma" pitchFamily="34" charset="0"/>
              </a:defRPr>
            </a:lvl7pPr>
            <a:lvl8pPr marL="3523983" indent="-234932" eaLnBrk="0" fontAlgn="base" hangingPunct="0">
              <a:spcBef>
                <a:spcPct val="0"/>
              </a:spcBef>
              <a:spcAft>
                <a:spcPct val="0"/>
              </a:spcAft>
              <a:defRPr sz="3300">
                <a:solidFill>
                  <a:schemeClr val="tx1"/>
                </a:solidFill>
                <a:latin typeface="Tahoma" pitchFamily="34" charset="0"/>
              </a:defRPr>
            </a:lvl8pPr>
            <a:lvl9pPr marL="3993848" indent="-234932" eaLnBrk="0" fontAlgn="base" hangingPunct="0">
              <a:spcBef>
                <a:spcPct val="0"/>
              </a:spcBef>
              <a:spcAft>
                <a:spcPct val="0"/>
              </a:spcAft>
              <a:defRPr sz="3300">
                <a:solidFill>
                  <a:schemeClr val="tx1"/>
                </a:solidFill>
                <a:latin typeface="Tahoma" pitchFamily="34" charset="0"/>
              </a:defRPr>
            </a:lvl9pPr>
          </a:lstStyle>
          <a:p>
            <a:pPr eaLnBrk="1" hangingPunct="1"/>
            <a:fld id="{39994149-383D-4690-98D8-CBAB63F89D4A}" type="slidenum">
              <a:rPr lang="en-US" sz="1200">
                <a:latin typeface="Arial" charset="0"/>
              </a:rPr>
              <a:pPr eaLnBrk="1" hangingPunct="1"/>
              <a:t>7</a:t>
            </a:fld>
            <a:endParaRPr lang="en-US" sz="1200">
              <a:latin typeface="Arial" charset="0"/>
            </a:endParaRPr>
          </a:p>
        </p:txBody>
      </p:sp>
      <p:sp>
        <p:nvSpPr>
          <p:cNvPr id="120835" name="Rectangle 2"/>
          <p:cNvSpPr>
            <a:spLocks noGrp="1" noRot="1" noChangeAspect="1" noChangeArrowheads="1" noTextEdit="1"/>
          </p:cNvSpPr>
          <p:nvPr>
            <p:ph type="sldImg"/>
          </p:nvPr>
        </p:nvSpPr>
        <p:spPr>
          <a:xfrm>
            <a:off x="1204913" y="709613"/>
            <a:ext cx="4667250" cy="3500437"/>
          </a:xfrm>
          <a:ln w="12700" cap="flat">
            <a:solidFill>
              <a:schemeClr val="tx1"/>
            </a:solidFill>
          </a:ln>
        </p:spPr>
      </p:sp>
      <p:sp>
        <p:nvSpPr>
          <p:cNvPr id="120836" name="Rectangle 3"/>
          <p:cNvSpPr>
            <a:spLocks noGrp="1" noChangeArrowheads="1"/>
          </p:cNvSpPr>
          <p:nvPr>
            <p:ph type="body" idx="1"/>
          </p:nvPr>
        </p:nvSpPr>
        <p:spPr>
          <a:xfrm>
            <a:off x="941972" y="4448851"/>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5" tIns="45681" rIns="92995" bIns="45681"/>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530" indent="-293665" eaLnBrk="0" hangingPunct="0">
              <a:defRPr sz="3300">
                <a:solidFill>
                  <a:schemeClr val="tx1"/>
                </a:solidFill>
                <a:latin typeface="Tahoma" pitchFamily="34" charset="0"/>
              </a:defRPr>
            </a:lvl2pPr>
            <a:lvl3pPr marL="1174661" indent="-234932" eaLnBrk="0" hangingPunct="0">
              <a:defRPr sz="3300">
                <a:solidFill>
                  <a:schemeClr val="tx1"/>
                </a:solidFill>
                <a:latin typeface="Tahoma" pitchFamily="34" charset="0"/>
              </a:defRPr>
            </a:lvl3pPr>
            <a:lvl4pPr marL="1644526" indent="-234932" eaLnBrk="0" hangingPunct="0">
              <a:defRPr sz="3300">
                <a:solidFill>
                  <a:schemeClr val="tx1"/>
                </a:solidFill>
                <a:latin typeface="Tahoma" pitchFamily="34" charset="0"/>
              </a:defRPr>
            </a:lvl4pPr>
            <a:lvl5pPr marL="2114390" indent="-234932" eaLnBrk="0" hangingPunct="0">
              <a:defRPr sz="3300">
                <a:solidFill>
                  <a:schemeClr val="tx1"/>
                </a:solidFill>
                <a:latin typeface="Tahoma" pitchFamily="34" charset="0"/>
              </a:defRPr>
            </a:lvl5pPr>
            <a:lvl6pPr marL="2584254" indent="-234932" eaLnBrk="0" fontAlgn="base" hangingPunct="0">
              <a:spcBef>
                <a:spcPct val="0"/>
              </a:spcBef>
              <a:spcAft>
                <a:spcPct val="0"/>
              </a:spcAft>
              <a:defRPr sz="3300">
                <a:solidFill>
                  <a:schemeClr val="tx1"/>
                </a:solidFill>
                <a:latin typeface="Tahoma" pitchFamily="34" charset="0"/>
              </a:defRPr>
            </a:lvl6pPr>
            <a:lvl7pPr marL="3054119" indent="-234932" eaLnBrk="0" fontAlgn="base" hangingPunct="0">
              <a:spcBef>
                <a:spcPct val="0"/>
              </a:spcBef>
              <a:spcAft>
                <a:spcPct val="0"/>
              </a:spcAft>
              <a:defRPr sz="3300">
                <a:solidFill>
                  <a:schemeClr val="tx1"/>
                </a:solidFill>
                <a:latin typeface="Tahoma" pitchFamily="34" charset="0"/>
              </a:defRPr>
            </a:lvl7pPr>
            <a:lvl8pPr marL="3523983" indent="-234932" eaLnBrk="0" fontAlgn="base" hangingPunct="0">
              <a:spcBef>
                <a:spcPct val="0"/>
              </a:spcBef>
              <a:spcAft>
                <a:spcPct val="0"/>
              </a:spcAft>
              <a:defRPr sz="3300">
                <a:solidFill>
                  <a:schemeClr val="tx1"/>
                </a:solidFill>
                <a:latin typeface="Tahoma" pitchFamily="34" charset="0"/>
              </a:defRPr>
            </a:lvl8pPr>
            <a:lvl9pPr marL="3993848" indent="-234932" eaLnBrk="0" fontAlgn="base" hangingPunct="0">
              <a:spcBef>
                <a:spcPct val="0"/>
              </a:spcBef>
              <a:spcAft>
                <a:spcPct val="0"/>
              </a:spcAft>
              <a:defRPr sz="3300">
                <a:solidFill>
                  <a:schemeClr val="tx1"/>
                </a:solidFill>
                <a:latin typeface="Tahoma" pitchFamily="34" charset="0"/>
              </a:defRPr>
            </a:lvl9pPr>
          </a:lstStyle>
          <a:p>
            <a:pPr eaLnBrk="1" hangingPunct="1"/>
            <a:fld id="{39994149-383D-4690-98D8-CBAB63F89D4A}" type="slidenum">
              <a:rPr lang="en-US" sz="1200">
                <a:latin typeface="Arial" charset="0"/>
              </a:rPr>
              <a:pPr eaLnBrk="1" hangingPunct="1"/>
              <a:t>8</a:t>
            </a:fld>
            <a:endParaRPr lang="en-US" sz="1200">
              <a:latin typeface="Arial" charset="0"/>
            </a:endParaRPr>
          </a:p>
        </p:txBody>
      </p:sp>
      <p:sp>
        <p:nvSpPr>
          <p:cNvPr id="120835" name="Rectangle 2"/>
          <p:cNvSpPr>
            <a:spLocks noGrp="1" noRot="1" noChangeAspect="1" noChangeArrowheads="1" noTextEdit="1"/>
          </p:cNvSpPr>
          <p:nvPr>
            <p:ph type="sldImg"/>
          </p:nvPr>
        </p:nvSpPr>
        <p:spPr>
          <a:xfrm>
            <a:off x="1204913" y="709613"/>
            <a:ext cx="4667250" cy="3500437"/>
          </a:xfrm>
          <a:ln w="12700" cap="flat">
            <a:solidFill>
              <a:schemeClr val="tx1"/>
            </a:solidFill>
          </a:ln>
        </p:spPr>
      </p:sp>
      <p:sp>
        <p:nvSpPr>
          <p:cNvPr id="120836" name="Rectangle 3"/>
          <p:cNvSpPr>
            <a:spLocks noGrp="1" noChangeArrowheads="1"/>
          </p:cNvSpPr>
          <p:nvPr>
            <p:ph type="body" idx="1"/>
          </p:nvPr>
        </p:nvSpPr>
        <p:spPr>
          <a:xfrm>
            <a:off x="941972" y="4448851"/>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5" tIns="45681" rIns="92995" bIns="45681"/>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530" indent="-293665" eaLnBrk="0" hangingPunct="0">
              <a:defRPr sz="3300">
                <a:solidFill>
                  <a:schemeClr val="tx1"/>
                </a:solidFill>
                <a:latin typeface="Tahoma" pitchFamily="34" charset="0"/>
              </a:defRPr>
            </a:lvl2pPr>
            <a:lvl3pPr marL="1174661" indent="-234932" eaLnBrk="0" hangingPunct="0">
              <a:defRPr sz="3300">
                <a:solidFill>
                  <a:schemeClr val="tx1"/>
                </a:solidFill>
                <a:latin typeface="Tahoma" pitchFamily="34" charset="0"/>
              </a:defRPr>
            </a:lvl3pPr>
            <a:lvl4pPr marL="1644526" indent="-234932" eaLnBrk="0" hangingPunct="0">
              <a:defRPr sz="3300">
                <a:solidFill>
                  <a:schemeClr val="tx1"/>
                </a:solidFill>
                <a:latin typeface="Tahoma" pitchFamily="34" charset="0"/>
              </a:defRPr>
            </a:lvl4pPr>
            <a:lvl5pPr marL="2114390" indent="-234932" eaLnBrk="0" hangingPunct="0">
              <a:defRPr sz="3300">
                <a:solidFill>
                  <a:schemeClr val="tx1"/>
                </a:solidFill>
                <a:latin typeface="Tahoma" pitchFamily="34" charset="0"/>
              </a:defRPr>
            </a:lvl5pPr>
            <a:lvl6pPr marL="2584254" indent="-234932" eaLnBrk="0" fontAlgn="base" hangingPunct="0">
              <a:spcBef>
                <a:spcPct val="0"/>
              </a:spcBef>
              <a:spcAft>
                <a:spcPct val="0"/>
              </a:spcAft>
              <a:defRPr sz="3300">
                <a:solidFill>
                  <a:schemeClr val="tx1"/>
                </a:solidFill>
                <a:latin typeface="Tahoma" pitchFamily="34" charset="0"/>
              </a:defRPr>
            </a:lvl6pPr>
            <a:lvl7pPr marL="3054119" indent="-234932" eaLnBrk="0" fontAlgn="base" hangingPunct="0">
              <a:spcBef>
                <a:spcPct val="0"/>
              </a:spcBef>
              <a:spcAft>
                <a:spcPct val="0"/>
              </a:spcAft>
              <a:defRPr sz="3300">
                <a:solidFill>
                  <a:schemeClr val="tx1"/>
                </a:solidFill>
                <a:latin typeface="Tahoma" pitchFamily="34" charset="0"/>
              </a:defRPr>
            </a:lvl7pPr>
            <a:lvl8pPr marL="3523983" indent="-234932" eaLnBrk="0" fontAlgn="base" hangingPunct="0">
              <a:spcBef>
                <a:spcPct val="0"/>
              </a:spcBef>
              <a:spcAft>
                <a:spcPct val="0"/>
              </a:spcAft>
              <a:defRPr sz="3300">
                <a:solidFill>
                  <a:schemeClr val="tx1"/>
                </a:solidFill>
                <a:latin typeface="Tahoma" pitchFamily="34" charset="0"/>
              </a:defRPr>
            </a:lvl8pPr>
            <a:lvl9pPr marL="3993848" indent="-234932" eaLnBrk="0" fontAlgn="base" hangingPunct="0">
              <a:spcBef>
                <a:spcPct val="0"/>
              </a:spcBef>
              <a:spcAft>
                <a:spcPct val="0"/>
              </a:spcAft>
              <a:defRPr sz="3300">
                <a:solidFill>
                  <a:schemeClr val="tx1"/>
                </a:solidFill>
                <a:latin typeface="Tahoma" pitchFamily="34" charset="0"/>
              </a:defRPr>
            </a:lvl9pPr>
          </a:lstStyle>
          <a:p>
            <a:pPr eaLnBrk="1" hangingPunct="1"/>
            <a:fld id="{39994149-383D-4690-98D8-CBAB63F89D4A}" type="slidenum">
              <a:rPr lang="en-US" sz="1200">
                <a:latin typeface="Arial" charset="0"/>
              </a:rPr>
              <a:pPr eaLnBrk="1" hangingPunct="1"/>
              <a:t>9</a:t>
            </a:fld>
            <a:endParaRPr lang="en-US" sz="1200">
              <a:latin typeface="Arial" charset="0"/>
            </a:endParaRPr>
          </a:p>
        </p:txBody>
      </p:sp>
      <p:sp>
        <p:nvSpPr>
          <p:cNvPr id="120835" name="Rectangle 2"/>
          <p:cNvSpPr>
            <a:spLocks noGrp="1" noRot="1" noChangeAspect="1" noChangeArrowheads="1" noTextEdit="1"/>
          </p:cNvSpPr>
          <p:nvPr>
            <p:ph type="sldImg"/>
          </p:nvPr>
        </p:nvSpPr>
        <p:spPr>
          <a:xfrm>
            <a:off x="1204913" y="709613"/>
            <a:ext cx="4667250" cy="3500437"/>
          </a:xfrm>
          <a:ln w="12700" cap="flat">
            <a:solidFill>
              <a:schemeClr val="tx1"/>
            </a:solidFill>
          </a:ln>
        </p:spPr>
      </p:sp>
      <p:sp>
        <p:nvSpPr>
          <p:cNvPr id="120836" name="Rectangle 3"/>
          <p:cNvSpPr>
            <a:spLocks noGrp="1" noChangeArrowheads="1"/>
          </p:cNvSpPr>
          <p:nvPr>
            <p:ph type="body" idx="1"/>
          </p:nvPr>
        </p:nvSpPr>
        <p:spPr>
          <a:xfrm>
            <a:off x="941972" y="4448851"/>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5" tIns="45681" rIns="92995" bIns="45681"/>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ahoma" pitchFamily="34" charset="0"/>
              </a:defRPr>
            </a:lvl1pPr>
            <a:lvl2pPr marL="763530" indent="-293665" eaLnBrk="0" hangingPunct="0">
              <a:defRPr sz="3300">
                <a:solidFill>
                  <a:schemeClr val="tx1"/>
                </a:solidFill>
                <a:latin typeface="Tahoma" pitchFamily="34" charset="0"/>
              </a:defRPr>
            </a:lvl2pPr>
            <a:lvl3pPr marL="1174661" indent="-234932" eaLnBrk="0" hangingPunct="0">
              <a:defRPr sz="3300">
                <a:solidFill>
                  <a:schemeClr val="tx1"/>
                </a:solidFill>
                <a:latin typeface="Tahoma" pitchFamily="34" charset="0"/>
              </a:defRPr>
            </a:lvl3pPr>
            <a:lvl4pPr marL="1644526" indent="-234932" eaLnBrk="0" hangingPunct="0">
              <a:defRPr sz="3300">
                <a:solidFill>
                  <a:schemeClr val="tx1"/>
                </a:solidFill>
                <a:latin typeface="Tahoma" pitchFamily="34" charset="0"/>
              </a:defRPr>
            </a:lvl4pPr>
            <a:lvl5pPr marL="2114390" indent="-234932" eaLnBrk="0" hangingPunct="0">
              <a:defRPr sz="3300">
                <a:solidFill>
                  <a:schemeClr val="tx1"/>
                </a:solidFill>
                <a:latin typeface="Tahoma" pitchFamily="34" charset="0"/>
              </a:defRPr>
            </a:lvl5pPr>
            <a:lvl6pPr marL="2584254" indent="-234932" eaLnBrk="0" fontAlgn="base" hangingPunct="0">
              <a:spcBef>
                <a:spcPct val="0"/>
              </a:spcBef>
              <a:spcAft>
                <a:spcPct val="0"/>
              </a:spcAft>
              <a:defRPr sz="3300">
                <a:solidFill>
                  <a:schemeClr val="tx1"/>
                </a:solidFill>
                <a:latin typeface="Tahoma" pitchFamily="34" charset="0"/>
              </a:defRPr>
            </a:lvl6pPr>
            <a:lvl7pPr marL="3054119" indent="-234932" eaLnBrk="0" fontAlgn="base" hangingPunct="0">
              <a:spcBef>
                <a:spcPct val="0"/>
              </a:spcBef>
              <a:spcAft>
                <a:spcPct val="0"/>
              </a:spcAft>
              <a:defRPr sz="3300">
                <a:solidFill>
                  <a:schemeClr val="tx1"/>
                </a:solidFill>
                <a:latin typeface="Tahoma" pitchFamily="34" charset="0"/>
              </a:defRPr>
            </a:lvl7pPr>
            <a:lvl8pPr marL="3523983" indent="-234932" eaLnBrk="0" fontAlgn="base" hangingPunct="0">
              <a:spcBef>
                <a:spcPct val="0"/>
              </a:spcBef>
              <a:spcAft>
                <a:spcPct val="0"/>
              </a:spcAft>
              <a:defRPr sz="3300">
                <a:solidFill>
                  <a:schemeClr val="tx1"/>
                </a:solidFill>
                <a:latin typeface="Tahoma" pitchFamily="34" charset="0"/>
              </a:defRPr>
            </a:lvl8pPr>
            <a:lvl9pPr marL="3993848" indent="-234932" eaLnBrk="0" fontAlgn="base" hangingPunct="0">
              <a:spcBef>
                <a:spcPct val="0"/>
              </a:spcBef>
              <a:spcAft>
                <a:spcPct val="0"/>
              </a:spcAft>
              <a:defRPr sz="3300">
                <a:solidFill>
                  <a:schemeClr val="tx1"/>
                </a:solidFill>
                <a:latin typeface="Tahoma" pitchFamily="34" charset="0"/>
              </a:defRPr>
            </a:lvl9pPr>
          </a:lstStyle>
          <a:p>
            <a:pPr eaLnBrk="1" hangingPunct="1"/>
            <a:fld id="{39994149-383D-4690-98D8-CBAB63F89D4A}" type="slidenum">
              <a:rPr lang="en-US" sz="1200">
                <a:latin typeface="Arial" charset="0"/>
              </a:rPr>
              <a:pPr eaLnBrk="1" hangingPunct="1"/>
              <a:t>10</a:t>
            </a:fld>
            <a:endParaRPr lang="en-US" sz="1200">
              <a:latin typeface="Arial" charset="0"/>
            </a:endParaRPr>
          </a:p>
        </p:txBody>
      </p:sp>
      <p:sp>
        <p:nvSpPr>
          <p:cNvPr id="120835" name="Rectangle 2"/>
          <p:cNvSpPr>
            <a:spLocks noGrp="1" noRot="1" noChangeAspect="1" noChangeArrowheads="1" noTextEdit="1"/>
          </p:cNvSpPr>
          <p:nvPr>
            <p:ph type="sldImg"/>
          </p:nvPr>
        </p:nvSpPr>
        <p:spPr>
          <a:xfrm>
            <a:off x="1204913" y="709613"/>
            <a:ext cx="4667250" cy="3500437"/>
          </a:xfrm>
          <a:ln w="12700" cap="flat">
            <a:solidFill>
              <a:schemeClr val="tx1"/>
            </a:solidFill>
          </a:ln>
        </p:spPr>
      </p:sp>
      <p:sp>
        <p:nvSpPr>
          <p:cNvPr id="120836" name="Rectangle 3"/>
          <p:cNvSpPr>
            <a:spLocks noGrp="1" noChangeArrowheads="1"/>
          </p:cNvSpPr>
          <p:nvPr>
            <p:ph type="body" idx="1"/>
          </p:nvPr>
        </p:nvSpPr>
        <p:spPr>
          <a:xfrm>
            <a:off x="941972" y="4448851"/>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5" tIns="45681" rIns="92995" bIns="45681"/>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4EA661-1897-4F46-A459-D17C3C27770F}" type="datetime1">
              <a:rPr lang="en-US" smtClean="0"/>
              <a:t>5/7/16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137965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5A700-1D6C-4474-A6AF-8166A5328B29}" type="datetime1">
              <a:rPr lang="en-US" smtClean="0"/>
              <a:t>5/7/16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230551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B7F0A-78D0-4965-B42D-C5F960A753CE}" type="datetime1">
              <a:rPr lang="en-US" smtClean="0"/>
              <a:t>5/7/16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302751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6404" y="274760"/>
            <a:ext cx="8821208" cy="102943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3417" y="1456227"/>
            <a:ext cx="4247444" cy="51856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60195" y="1456227"/>
            <a:ext cx="4247444" cy="5185629"/>
          </a:xfrm>
        </p:spPr>
        <p:txBody>
          <a:bodyPr/>
          <a:lstStyle/>
          <a:p>
            <a:pPr lvl="0"/>
            <a:endParaRPr lang="en-US" noProof="0"/>
          </a:p>
        </p:txBody>
      </p:sp>
      <p:sp>
        <p:nvSpPr>
          <p:cNvPr id="5" name="Slide Number Placeholder 4"/>
          <p:cNvSpPr>
            <a:spLocks noGrp="1"/>
          </p:cNvSpPr>
          <p:nvPr>
            <p:ph type="sldNum" sz="quarter" idx="10"/>
          </p:nvPr>
        </p:nvSpPr>
        <p:spPr/>
        <p:txBody>
          <a:bodyPr/>
          <a:lstStyle>
            <a:lvl1pPr>
              <a:defRPr/>
            </a:lvl1pPr>
          </a:lstStyle>
          <a:p>
            <a:pPr>
              <a:defRPr/>
            </a:pPr>
            <a:r>
              <a:rPr lang="en-US"/>
              <a:t>1-</a:t>
            </a:r>
            <a:fld id="{399A2BB2-600A-4E3D-BF65-543B89669589}" type="slidenum">
              <a:rPr lang="en-US"/>
              <a:pPr>
                <a:defRPr/>
              </a:pPr>
              <a:t>‹#›</a:t>
            </a:fld>
            <a:endParaRPr lang="en-US"/>
          </a:p>
        </p:txBody>
      </p:sp>
    </p:spTree>
    <p:extLst>
      <p:ext uri="{BB962C8B-B14F-4D97-AF65-F5344CB8AC3E}">
        <p14:creationId xmlns:p14="http://schemas.microsoft.com/office/powerpoint/2010/main" val="389833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86F1A-2F59-4AA6-B713-EA68F9F8CB70}" type="datetime1">
              <a:rPr lang="en-US" smtClean="0"/>
              <a:t>5/7/16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72950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1A560D-10CB-4ECC-B4C4-2B3D64FFDC11}" type="datetime1">
              <a:rPr lang="en-US" smtClean="0"/>
              <a:t>5/7/16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423204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0443A4-A474-43E4-9C3D-BF36C238D378}" type="datetime1">
              <a:rPr lang="en-US" smtClean="0"/>
              <a:t>5/7/16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199064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3A7BAE-65A9-42DF-9EF9-9C12B3294173}" type="datetime1">
              <a:rPr lang="en-US" smtClean="0"/>
              <a:t>5/7/16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199599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33941F-7085-4418-92F1-9FF9B13B7BDD}" type="datetime1">
              <a:rPr lang="en-US" smtClean="0"/>
              <a:t>5/7/16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319992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B1F4C-0F91-447E-9699-F5006B7D498C}" type="datetime1">
              <a:rPr lang="en-US" smtClean="0"/>
              <a:t>5/7/16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366303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489F7A-18AA-4CD7-96E9-1EC160CF8443}" type="datetime1">
              <a:rPr lang="en-US" smtClean="0"/>
              <a:t>5/7/16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176338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C3D77-B8E1-4097-AC6F-11B20F511DC7}" type="datetime1">
              <a:rPr lang="en-US" smtClean="0"/>
              <a:t>5/7/16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E320C-62A2-4B1D-ACC4-3523EB92CA78}" type="slidenum">
              <a:rPr lang="en-US" smtClean="0"/>
              <a:t>‹#›</a:t>
            </a:fld>
            <a:endParaRPr lang="en-US"/>
          </a:p>
        </p:txBody>
      </p:sp>
    </p:spTree>
    <p:extLst>
      <p:ext uri="{BB962C8B-B14F-4D97-AF65-F5344CB8AC3E}">
        <p14:creationId xmlns:p14="http://schemas.microsoft.com/office/powerpoint/2010/main" val="39869801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DBBF9-F02C-43CC-88C6-D5472CE43E12}" type="datetime1">
              <a:rPr lang="en-US" smtClean="0"/>
              <a:t>5/7/16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E320C-62A2-4B1D-ACC4-3523EB92CA78}" type="slidenum">
              <a:rPr lang="en-US" smtClean="0"/>
              <a:t>‹#›</a:t>
            </a:fld>
            <a:endParaRPr lang="en-US"/>
          </a:p>
        </p:txBody>
      </p:sp>
    </p:spTree>
    <p:extLst>
      <p:ext uri="{BB962C8B-B14F-4D97-AF65-F5344CB8AC3E}">
        <p14:creationId xmlns:p14="http://schemas.microsoft.com/office/powerpoint/2010/main" val="1908318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0"/>
            <a:ext cx="7772400" cy="1470025"/>
          </a:xfrm>
        </p:spPr>
        <p:txBody>
          <a:bodyPr/>
          <a:lstStyle/>
          <a:p>
            <a:r>
              <a:rPr lang="en-US" sz="6600">
                <a:solidFill>
                  <a:srgbClr val="002060"/>
                </a:solidFill>
                <a:latin typeface="Arial" charset="0"/>
                <a:ea typeface="ＭＳ Ｐゴシック" charset="0"/>
                <a:cs typeface="ＭＳ Ｐゴシック" charset="0"/>
              </a:rPr>
              <a:t>OC 6440</a:t>
            </a:r>
          </a:p>
        </p:txBody>
      </p:sp>
      <p:sp>
        <p:nvSpPr>
          <p:cNvPr id="3" name="Subtitle 2"/>
          <p:cNvSpPr>
            <a:spLocks noGrp="1"/>
          </p:cNvSpPr>
          <p:nvPr>
            <p:ph type="subTitle" idx="1"/>
          </p:nvPr>
        </p:nvSpPr>
        <p:spPr>
          <a:xfrm>
            <a:off x="152400" y="1447800"/>
            <a:ext cx="8915400" cy="1219200"/>
          </a:xfrm>
        </p:spPr>
        <p:txBody>
          <a:bodyPr>
            <a:normAutofit fontScale="92500"/>
          </a:bodyPr>
          <a:lstStyle/>
          <a:p>
            <a:pPr>
              <a:defRPr/>
            </a:pPr>
            <a:r>
              <a:rPr lang="en-US" sz="4400" dirty="0">
                <a:solidFill>
                  <a:srgbClr val="800000"/>
                </a:solidFill>
              </a:rPr>
              <a:t>Change Leadership methods and Models </a:t>
            </a:r>
          </a:p>
        </p:txBody>
      </p:sp>
      <p:sp>
        <p:nvSpPr>
          <p:cNvPr id="15363" name="Rectangle 2"/>
          <p:cNvSpPr txBox="1">
            <a:spLocks noChangeArrowheads="1"/>
          </p:cNvSpPr>
          <p:nvPr/>
        </p:nvSpPr>
        <p:spPr bwMode="auto">
          <a:xfrm>
            <a:off x="4876800" y="3505200"/>
            <a:ext cx="3962400" cy="2895600"/>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dirty="0">
                <a:solidFill>
                  <a:srgbClr val="800000"/>
                </a:solidFill>
              </a:rPr>
              <a:t>Leadership Models</a:t>
            </a:r>
          </a:p>
          <a:p>
            <a:pPr algn="ctr"/>
            <a:r>
              <a:rPr lang="en-US" sz="3200" cap="small" dirty="0" smtClean="0">
                <a:solidFill>
                  <a:srgbClr val="800000"/>
                </a:solidFill>
              </a:rPr>
              <a:t> </a:t>
            </a:r>
            <a:endParaRPr lang="en-US" sz="3200" dirty="0">
              <a:solidFill>
                <a:srgbClr val="800000"/>
              </a:solidFill>
            </a:endParaRPr>
          </a:p>
        </p:txBody>
      </p:sp>
      <p:sp>
        <p:nvSpPr>
          <p:cNvPr id="6" name="TextBox 5"/>
          <p:cNvSpPr txBox="1"/>
          <p:nvPr/>
        </p:nvSpPr>
        <p:spPr>
          <a:xfrm>
            <a:off x="2895600" y="2286000"/>
            <a:ext cx="3352800" cy="1015663"/>
          </a:xfrm>
          <a:prstGeom prst="rect">
            <a:avLst/>
          </a:prstGeom>
          <a:noFill/>
          <a:ln w="38100">
            <a:noFill/>
          </a:ln>
          <a:effectLst>
            <a:reflection blurRad="6350" stA="52000" endA="300" endPos="35000" dir="5400000" sy="-100000" algn="bl" rotWithShape="0"/>
          </a:effectLst>
          <a:scene3d>
            <a:camera prst="orthographicFront"/>
            <a:lightRig rig="threePt" dir="t"/>
          </a:scene3d>
          <a:sp3d>
            <a:bevelT prst="relaxedInset"/>
          </a:sp3d>
        </p:spPr>
        <p:txBody>
          <a:bodyPr>
            <a:spAutoFit/>
          </a:bodyPr>
          <a:lstStyle/>
          <a:p>
            <a:pPr algn="ctr">
              <a:defRPr/>
            </a:pPr>
            <a:r>
              <a:rPr lang="en-US" sz="6000" dirty="0">
                <a:solidFill>
                  <a:srgbClr val="C00000"/>
                </a:solidFill>
              </a:rPr>
              <a:t>Week </a:t>
            </a:r>
            <a:r>
              <a:rPr lang="en-US" sz="6000" dirty="0" smtClean="0">
                <a:solidFill>
                  <a:srgbClr val="C00000"/>
                </a:solidFill>
              </a:rPr>
              <a:t>3</a:t>
            </a:r>
            <a:endParaRPr lang="en-US" sz="6000" dirty="0">
              <a:solidFill>
                <a:srgbClr val="C00000"/>
              </a:solidFill>
            </a:endParaRPr>
          </a:p>
        </p:txBody>
      </p:sp>
      <p:pic>
        <p:nvPicPr>
          <p:cNvPr id="2" name="Picture 1"/>
          <p:cNvPicPr>
            <a:picLocks noChangeAspect="1"/>
          </p:cNvPicPr>
          <p:nvPr/>
        </p:nvPicPr>
        <p:blipFill>
          <a:blip r:embed="rId3"/>
          <a:stretch>
            <a:fillRect/>
          </a:stretch>
        </p:blipFill>
        <p:spPr>
          <a:xfrm>
            <a:off x="228600" y="3657600"/>
            <a:ext cx="4434028" cy="2514600"/>
          </a:xfrm>
          <a:prstGeom prst="rect">
            <a:avLst/>
          </a:prstGeom>
        </p:spPr>
      </p:pic>
    </p:spTree>
    <p:extLst>
      <p:ext uri="{BB962C8B-B14F-4D97-AF65-F5344CB8AC3E}">
        <p14:creationId xmlns:p14="http://schemas.microsoft.com/office/powerpoint/2010/main" val="36209304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46404" y="76200"/>
            <a:ext cx="8821208" cy="1066800"/>
          </a:xfrm>
        </p:spPr>
        <p:txBody>
          <a:bodyPr>
            <a:normAutofit/>
          </a:bodyPr>
          <a:lstStyle/>
          <a:p>
            <a:r>
              <a:rPr lang="en-US" dirty="0" smtClean="0">
                <a:latin typeface="Tahoma" pitchFamily="34" charset="0"/>
              </a:rPr>
              <a:t>Types of Leadership (cont’d)</a:t>
            </a:r>
            <a:endParaRPr lang="en-US" dirty="0">
              <a:latin typeface="Tahoma" pitchFamily="34" charset="0"/>
            </a:endParaRPr>
          </a:p>
        </p:txBody>
      </p:sp>
      <p:sp>
        <p:nvSpPr>
          <p:cNvPr id="828419" name="Rectangle 3"/>
          <p:cNvSpPr>
            <a:spLocks noGrp="1" noChangeArrowheads="1"/>
          </p:cNvSpPr>
          <p:nvPr>
            <p:ph type="body" sz="half" idx="1"/>
          </p:nvPr>
        </p:nvSpPr>
        <p:spPr>
          <a:xfrm>
            <a:off x="243416" y="1143000"/>
            <a:ext cx="8595784" cy="5498857"/>
          </a:xfrm>
        </p:spPr>
        <p:txBody>
          <a:bodyPr>
            <a:normAutofit/>
          </a:bodyPr>
          <a:lstStyle/>
          <a:p>
            <a:pPr marL="387134" indent="-387134">
              <a:defRPr/>
            </a:pPr>
            <a:r>
              <a:rPr lang="en-US" sz="2800" dirty="0" smtClean="0">
                <a:effectLst>
                  <a:outerShdw blurRad="38100" dist="38100" dir="2700000" algn="tl">
                    <a:srgbClr val="C0C0C0"/>
                  </a:outerShdw>
                </a:effectLst>
                <a:latin typeface="Tahoma" pitchFamily="34" charset="0"/>
              </a:rPr>
              <a:t>Prospects for Collective/collaborative Leadership</a:t>
            </a:r>
          </a:p>
          <a:p>
            <a:pPr marL="787184" lvl="1" indent="-387134">
              <a:defRPr/>
            </a:pPr>
            <a:r>
              <a:rPr lang="en-US" sz="2400" dirty="0" smtClean="0">
                <a:effectLst>
                  <a:outerShdw blurRad="38100" dist="38100" dir="2700000" algn="tl">
                    <a:srgbClr val="C0C0C0"/>
                  </a:outerShdw>
                </a:effectLst>
                <a:latin typeface="Tahoma" pitchFamily="34" charset="0"/>
              </a:rPr>
              <a:t>Collective forms (adaptive, invisible, team and virtual) of leadership and modified forms of Tao and Ubuntu hold promise for advancing chaos, complexity, dialectical and teleological change</a:t>
            </a:r>
          </a:p>
          <a:p>
            <a:pPr marL="387134" indent="-387134">
              <a:defRPr/>
            </a:pPr>
            <a:r>
              <a:rPr lang="en-US" sz="2800" dirty="0" smtClean="0">
                <a:effectLst>
                  <a:outerShdw blurRad="38100" dist="38100" dir="2700000" algn="tl">
                    <a:srgbClr val="C0C0C0"/>
                  </a:outerShdw>
                </a:effectLst>
                <a:latin typeface="Tahoma" pitchFamily="34" charset="0"/>
              </a:rPr>
              <a:t>Strategic Leadership</a:t>
            </a:r>
          </a:p>
          <a:p>
            <a:pPr marL="787184" lvl="1" indent="-387134">
              <a:defRPr/>
            </a:pPr>
            <a:r>
              <a:rPr lang="en-US" sz="2400" dirty="0" smtClean="0">
                <a:effectLst>
                  <a:outerShdw blurRad="38100" dist="38100" dir="2700000" algn="tl">
                    <a:srgbClr val="C0C0C0"/>
                  </a:outerShdw>
                </a:effectLst>
                <a:latin typeface="Tahoma" pitchFamily="34" charset="0"/>
              </a:rPr>
              <a:t>Based on the roles of executive leaders and senior management teams</a:t>
            </a:r>
          </a:p>
          <a:p>
            <a:pPr marL="787184" lvl="1" indent="-387134">
              <a:defRPr/>
            </a:pPr>
            <a:r>
              <a:rPr lang="en-US" sz="2400" dirty="0" smtClean="0">
                <a:effectLst>
                  <a:outerShdw blurRad="38100" dist="38100" dir="2700000" algn="tl">
                    <a:srgbClr val="C0C0C0"/>
                  </a:outerShdw>
                </a:effectLst>
                <a:latin typeface="Tahoma" pitchFamily="34" charset="0"/>
              </a:rPr>
              <a:t>Strategic leaders adapts and changes the patterns, aims, behaviors of the entire organization </a:t>
            </a:r>
          </a:p>
          <a:p>
            <a:pPr marL="787184" lvl="1" indent="-387134">
              <a:defRPr/>
            </a:pPr>
            <a:r>
              <a:rPr lang="en-US" sz="2400" dirty="0" smtClean="0">
                <a:effectLst>
                  <a:outerShdw blurRad="38100" dist="38100" dir="2700000" algn="tl">
                    <a:srgbClr val="C0C0C0"/>
                  </a:outerShdw>
                </a:effectLst>
                <a:latin typeface="Tahoma" pitchFamily="34" charset="0"/>
              </a:rPr>
              <a:t>Looks to the future</a:t>
            </a:r>
          </a:p>
          <a:p>
            <a:pPr marL="787184" lvl="1" indent="-387134">
              <a:defRPr/>
            </a:pPr>
            <a:r>
              <a:rPr lang="en-US" sz="2400" dirty="0" smtClean="0">
                <a:effectLst>
                  <a:outerShdw blurRad="38100" dist="38100" dir="2700000" algn="tl">
                    <a:srgbClr val="C0C0C0"/>
                  </a:outerShdw>
                </a:effectLst>
                <a:latin typeface="Tahoma" pitchFamily="34" charset="0"/>
              </a:rPr>
              <a:t>Reacts to competition, etc.</a:t>
            </a:r>
          </a:p>
          <a:p>
            <a:pPr marL="787184" lvl="1" indent="-387134">
              <a:defRPr/>
            </a:pPr>
            <a:endParaRPr lang="en-US" sz="2400" dirty="0" smtClean="0">
              <a:effectLst>
                <a:outerShdw blurRad="38100" dist="38100" dir="2700000" algn="tl">
                  <a:srgbClr val="C0C0C0"/>
                </a:outerShdw>
              </a:effectLst>
              <a:latin typeface="Tahoma" pitchFamily="34" charset="0"/>
            </a:endParaRPr>
          </a:p>
          <a:p>
            <a:pPr marL="787184" lvl="1" indent="-387134">
              <a:defRPr/>
            </a:pPr>
            <a:endParaRPr lang="en-US" sz="1800" dirty="0">
              <a:effectLst>
                <a:outerShdw blurRad="38100" dist="38100" dir="2700000" algn="tl">
                  <a:srgbClr val="C0C0C0"/>
                </a:outerShdw>
              </a:effectLst>
              <a:latin typeface="Tahoma" pitchFamily="34" charset="0"/>
            </a:endParaRPr>
          </a:p>
        </p:txBody>
      </p:sp>
      <p:sp>
        <p:nvSpPr>
          <p:cNvPr id="3" name="Slide Number Placeholder 2"/>
          <p:cNvSpPr>
            <a:spLocks noGrp="1"/>
          </p:cNvSpPr>
          <p:nvPr>
            <p:ph type="sldNum" sz="quarter" idx="10"/>
          </p:nvPr>
        </p:nvSpPr>
        <p:spPr/>
        <p:txBody>
          <a:bodyPr/>
          <a:lstStyle/>
          <a:p>
            <a:pPr>
              <a:defRPr/>
            </a:pPr>
            <a:r>
              <a:rPr lang="en-US" smtClean="0"/>
              <a:t>1-</a:t>
            </a:r>
            <a:fld id="{399A2BB2-600A-4E3D-BF65-543B89669589}" type="slidenum">
              <a:rPr lang="en-US" smtClean="0"/>
              <a:pPr>
                <a:defRPr/>
              </a:pPr>
              <a:t>10</a:t>
            </a:fld>
            <a:endParaRPr lang="en-US"/>
          </a:p>
        </p:txBody>
      </p:sp>
    </p:spTree>
    <p:extLst>
      <p:ext uri="{BB962C8B-B14F-4D97-AF65-F5344CB8AC3E}">
        <p14:creationId xmlns:p14="http://schemas.microsoft.com/office/powerpoint/2010/main" val="3384146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46404" y="76200"/>
            <a:ext cx="8821208" cy="1066800"/>
          </a:xfrm>
        </p:spPr>
        <p:txBody>
          <a:bodyPr>
            <a:normAutofit/>
          </a:bodyPr>
          <a:lstStyle/>
          <a:p>
            <a:r>
              <a:rPr lang="en-US" dirty="0" smtClean="0">
                <a:latin typeface="Tahoma" pitchFamily="34" charset="0"/>
              </a:rPr>
              <a:t>Types of Leadership (cont’d)</a:t>
            </a:r>
            <a:endParaRPr lang="en-US" dirty="0">
              <a:latin typeface="Tahoma" pitchFamily="34" charset="0"/>
            </a:endParaRPr>
          </a:p>
        </p:txBody>
      </p:sp>
      <p:sp>
        <p:nvSpPr>
          <p:cNvPr id="828419" name="Rectangle 3"/>
          <p:cNvSpPr>
            <a:spLocks noGrp="1" noChangeArrowheads="1"/>
          </p:cNvSpPr>
          <p:nvPr>
            <p:ph type="body" sz="half" idx="1"/>
          </p:nvPr>
        </p:nvSpPr>
        <p:spPr>
          <a:xfrm>
            <a:off x="243416" y="1143000"/>
            <a:ext cx="8595784" cy="5498857"/>
          </a:xfrm>
        </p:spPr>
        <p:txBody>
          <a:bodyPr>
            <a:normAutofit/>
          </a:bodyPr>
          <a:lstStyle/>
          <a:p>
            <a:pPr marL="387134" indent="-387134">
              <a:defRPr/>
            </a:pPr>
            <a:r>
              <a:rPr lang="en-US" dirty="0" smtClean="0">
                <a:effectLst>
                  <a:outerShdw blurRad="38100" dist="38100" dir="2700000" algn="tl">
                    <a:srgbClr val="C0C0C0"/>
                  </a:outerShdw>
                </a:effectLst>
                <a:latin typeface="Tahoma" pitchFamily="34" charset="0"/>
              </a:rPr>
              <a:t>Charismatic Leadership</a:t>
            </a:r>
          </a:p>
          <a:p>
            <a:pPr marL="787184" lvl="1" indent="-387134">
              <a:defRPr/>
            </a:pPr>
            <a:r>
              <a:rPr lang="en-US" dirty="0" smtClean="0">
                <a:effectLst>
                  <a:outerShdw blurRad="38100" dist="38100" dir="2700000" algn="tl">
                    <a:srgbClr val="C0C0C0"/>
                  </a:outerShdw>
                </a:effectLst>
                <a:latin typeface="Tahoma" pitchFamily="34" charset="0"/>
              </a:rPr>
              <a:t>The attribute has a profound effect on followers</a:t>
            </a:r>
          </a:p>
          <a:p>
            <a:pPr marL="787184" lvl="1" indent="-387134">
              <a:defRPr/>
            </a:pPr>
            <a:r>
              <a:rPr lang="en-US" dirty="0" smtClean="0">
                <a:effectLst>
                  <a:outerShdw blurRad="38100" dist="38100" dir="2700000" algn="tl">
                    <a:srgbClr val="C0C0C0"/>
                  </a:outerShdw>
                </a:effectLst>
                <a:latin typeface="Tahoma" pitchFamily="34" charset="0"/>
              </a:rPr>
              <a:t>They possess the ability to inspire, build the vision, etc.</a:t>
            </a:r>
          </a:p>
          <a:p>
            <a:pPr marL="787184" lvl="1" indent="-387134">
              <a:defRPr/>
            </a:pPr>
            <a:r>
              <a:rPr lang="en-US" dirty="0" smtClean="0">
                <a:effectLst>
                  <a:outerShdw blurRad="38100" dist="38100" dir="2700000" algn="tl">
                    <a:srgbClr val="C0C0C0"/>
                  </a:outerShdw>
                </a:effectLst>
                <a:latin typeface="Tahoma" pitchFamily="34" charset="0"/>
              </a:rPr>
              <a:t>Can be either good or bad – authentic or unethical</a:t>
            </a:r>
          </a:p>
          <a:p>
            <a:pPr marL="387134" indent="-387134">
              <a:defRPr/>
            </a:pPr>
            <a:r>
              <a:rPr lang="en-US" dirty="0" smtClean="0">
                <a:effectLst>
                  <a:outerShdw blurRad="38100" dist="38100" dir="2700000" algn="tl">
                    <a:srgbClr val="C0C0C0"/>
                  </a:outerShdw>
                </a:effectLst>
                <a:latin typeface="Tahoma" pitchFamily="34" charset="0"/>
              </a:rPr>
              <a:t>Servant leadership</a:t>
            </a:r>
          </a:p>
          <a:p>
            <a:pPr marL="787184" lvl="1" indent="-387134">
              <a:defRPr/>
            </a:pPr>
            <a:r>
              <a:rPr lang="en-US" dirty="0" smtClean="0">
                <a:effectLst>
                  <a:outerShdw blurRad="38100" dist="38100" dir="2700000" algn="tl">
                    <a:srgbClr val="C0C0C0"/>
                  </a:outerShdw>
                </a:effectLst>
                <a:latin typeface="Tahoma" pitchFamily="34" charset="0"/>
              </a:rPr>
              <a:t>Service to followers</a:t>
            </a:r>
          </a:p>
          <a:p>
            <a:pPr marL="787184" lvl="1" indent="-387134">
              <a:defRPr/>
            </a:pPr>
            <a:r>
              <a:rPr lang="en-US" dirty="0" smtClean="0">
                <a:effectLst>
                  <a:outerShdw blurRad="38100" dist="38100" dir="2700000" algn="tl">
                    <a:srgbClr val="C0C0C0"/>
                  </a:outerShdw>
                </a:effectLst>
                <a:latin typeface="Tahoma" pitchFamily="34" charset="0"/>
              </a:rPr>
              <a:t>Includes nurturing, defending, and empowering</a:t>
            </a:r>
            <a:endParaRPr lang="en-US" dirty="0">
              <a:effectLst>
                <a:outerShdw blurRad="38100" dist="38100" dir="2700000" algn="tl">
                  <a:srgbClr val="C0C0C0"/>
                </a:outerShdw>
              </a:effectLst>
              <a:latin typeface="Tahoma" pitchFamily="34" charset="0"/>
            </a:endParaRPr>
          </a:p>
        </p:txBody>
      </p:sp>
      <p:sp>
        <p:nvSpPr>
          <p:cNvPr id="3" name="Slide Number Placeholder 2"/>
          <p:cNvSpPr>
            <a:spLocks noGrp="1"/>
          </p:cNvSpPr>
          <p:nvPr>
            <p:ph type="sldNum" sz="quarter" idx="10"/>
          </p:nvPr>
        </p:nvSpPr>
        <p:spPr/>
        <p:txBody>
          <a:bodyPr/>
          <a:lstStyle/>
          <a:p>
            <a:pPr>
              <a:defRPr/>
            </a:pPr>
            <a:r>
              <a:rPr lang="en-US" smtClean="0"/>
              <a:t>1-</a:t>
            </a:r>
            <a:fld id="{399A2BB2-600A-4E3D-BF65-543B89669589}" type="slidenum">
              <a:rPr lang="en-US" smtClean="0"/>
              <a:pPr>
                <a:defRPr/>
              </a:pPr>
              <a:t>11</a:t>
            </a:fld>
            <a:endParaRPr lang="en-US"/>
          </a:p>
        </p:txBody>
      </p:sp>
    </p:spTree>
    <p:extLst>
      <p:ext uri="{BB962C8B-B14F-4D97-AF65-F5344CB8AC3E}">
        <p14:creationId xmlns:p14="http://schemas.microsoft.com/office/powerpoint/2010/main" val="3928287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46404" y="76200"/>
            <a:ext cx="8821208" cy="1066800"/>
          </a:xfrm>
        </p:spPr>
        <p:txBody>
          <a:bodyPr>
            <a:normAutofit/>
          </a:bodyPr>
          <a:lstStyle/>
          <a:p>
            <a:r>
              <a:rPr lang="en-US" dirty="0" smtClean="0">
                <a:latin typeface="Tahoma" pitchFamily="34" charset="0"/>
              </a:rPr>
              <a:t>Types of Leadership (cont’d)</a:t>
            </a:r>
            <a:endParaRPr lang="en-US" dirty="0">
              <a:latin typeface="Tahoma" pitchFamily="34" charset="0"/>
            </a:endParaRPr>
          </a:p>
        </p:txBody>
      </p:sp>
      <p:sp>
        <p:nvSpPr>
          <p:cNvPr id="828419" name="Rectangle 3"/>
          <p:cNvSpPr>
            <a:spLocks noGrp="1" noChangeArrowheads="1"/>
          </p:cNvSpPr>
          <p:nvPr>
            <p:ph type="body" sz="half" idx="1"/>
          </p:nvPr>
        </p:nvSpPr>
        <p:spPr>
          <a:xfrm>
            <a:off x="243416" y="1143000"/>
            <a:ext cx="8595784" cy="5498857"/>
          </a:xfrm>
        </p:spPr>
        <p:txBody>
          <a:bodyPr>
            <a:normAutofit fontScale="92500" lnSpcReduction="10000"/>
          </a:bodyPr>
          <a:lstStyle/>
          <a:p>
            <a:pPr marL="387134" indent="-387134">
              <a:defRPr/>
            </a:pPr>
            <a:r>
              <a:rPr lang="en-US" dirty="0" smtClean="0">
                <a:effectLst>
                  <a:outerShdw blurRad="38100" dist="38100" dir="2700000" algn="tl">
                    <a:srgbClr val="C0C0C0"/>
                  </a:outerShdw>
                </a:effectLst>
                <a:latin typeface="Tahoma" pitchFamily="34" charset="0"/>
              </a:rPr>
              <a:t>Transformational leadership</a:t>
            </a:r>
          </a:p>
          <a:p>
            <a:pPr marL="787184" lvl="1" indent="-387134">
              <a:defRPr/>
            </a:pPr>
            <a:r>
              <a:rPr lang="en-US" dirty="0" smtClean="0">
                <a:effectLst>
                  <a:outerShdw blurRad="38100" dist="38100" dir="2700000" algn="tl">
                    <a:srgbClr val="C0C0C0"/>
                  </a:outerShdw>
                </a:effectLst>
                <a:latin typeface="Tahoma" pitchFamily="34" charset="0"/>
              </a:rPr>
              <a:t>Leaders motivate followers by:</a:t>
            </a:r>
          </a:p>
          <a:p>
            <a:pPr marL="1187234" lvl="2" indent="-387134">
              <a:defRPr/>
            </a:pPr>
            <a:r>
              <a:rPr lang="en-US" dirty="0" smtClean="0">
                <a:effectLst>
                  <a:outerShdw blurRad="38100" dist="38100" dir="2700000" algn="tl">
                    <a:srgbClr val="C0C0C0"/>
                  </a:outerShdw>
                </a:effectLst>
                <a:latin typeface="Tahoma" pitchFamily="34" charset="0"/>
              </a:rPr>
              <a:t>Making them more aware of the importance of task outcomes</a:t>
            </a:r>
          </a:p>
          <a:p>
            <a:pPr marL="1187234" lvl="2" indent="-387134">
              <a:defRPr/>
            </a:pPr>
            <a:r>
              <a:rPr lang="en-US" dirty="0" smtClean="0">
                <a:effectLst>
                  <a:outerShdw blurRad="38100" dist="38100" dir="2700000" algn="tl">
                    <a:srgbClr val="C0C0C0"/>
                  </a:outerShdw>
                </a:effectLst>
                <a:latin typeface="Tahoma" pitchFamily="34" charset="0"/>
              </a:rPr>
              <a:t>Inducing them to transcend their own self interest for the sake of the organization or team</a:t>
            </a:r>
          </a:p>
          <a:p>
            <a:pPr marL="1187234" lvl="2" indent="-387134">
              <a:defRPr/>
            </a:pPr>
            <a:r>
              <a:rPr lang="en-US" dirty="0" smtClean="0">
                <a:effectLst>
                  <a:outerShdw blurRad="38100" dist="38100" dir="2700000" algn="tl">
                    <a:srgbClr val="C0C0C0"/>
                  </a:outerShdw>
                </a:effectLst>
                <a:latin typeface="Tahoma" pitchFamily="34" charset="0"/>
              </a:rPr>
              <a:t>Activate higher order needs</a:t>
            </a:r>
          </a:p>
          <a:p>
            <a:pPr marL="787184" lvl="1" indent="-387134">
              <a:defRPr/>
            </a:pPr>
            <a:r>
              <a:rPr lang="en-US" dirty="0" smtClean="0">
                <a:effectLst>
                  <a:outerShdw blurRad="38100" dist="38100" dir="2700000" algn="tl">
                    <a:srgbClr val="C0C0C0"/>
                  </a:outerShdw>
                </a:effectLst>
                <a:latin typeface="Tahoma" pitchFamily="34" charset="0"/>
              </a:rPr>
              <a:t>The Four I’s</a:t>
            </a:r>
          </a:p>
          <a:p>
            <a:pPr marL="1187234" lvl="2" indent="-387134">
              <a:defRPr/>
            </a:pPr>
            <a:r>
              <a:rPr lang="en-US" dirty="0" smtClean="0">
                <a:effectLst>
                  <a:outerShdw blurRad="38100" dist="38100" dir="2700000" algn="tl">
                    <a:srgbClr val="C0C0C0"/>
                  </a:outerShdw>
                </a:effectLst>
                <a:latin typeface="Tahoma" pitchFamily="34" charset="0"/>
              </a:rPr>
              <a:t>Idealized Influence (II) – the role model</a:t>
            </a:r>
          </a:p>
          <a:p>
            <a:pPr marL="1187234" lvl="2" indent="-387134">
              <a:defRPr/>
            </a:pPr>
            <a:r>
              <a:rPr lang="en-US" dirty="0" smtClean="0">
                <a:effectLst>
                  <a:outerShdw blurRad="38100" dist="38100" dir="2700000" algn="tl">
                    <a:srgbClr val="C0C0C0"/>
                  </a:outerShdw>
                </a:effectLst>
                <a:latin typeface="Tahoma" pitchFamily="34" charset="0"/>
              </a:rPr>
              <a:t>Inspirational Motivation (IM) – compelling future</a:t>
            </a:r>
          </a:p>
          <a:p>
            <a:pPr marL="1187234" lvl="2" indent="-387134">
              <a:defRPr/>
            </a:pPr>
            <a:r>
              <a:rPr lang="en-US" dirty="0" smtClean="0">
                <a:effectLst>
                  <a:outerShdw blurRad="38100" dist="38100" dir="2700000" algn="tl">
                    <a:srgbClr val="C0C0C0"/>
                  </a:outerShdw>
                </a:effectLst>
                <a:latin typeface="Tahoma" pitchFamily="34" charset="0"/>
              </a:rPr>
              <a:t>Intellectual Stimulation (IS) – stimulate innovation/creativity</a:t>
            </a:r>
          </a:p>
          <a:p>
            <a:pPr marL="1187234" lvl="2" indent="-387134">
              <a:defRPr/>
            </a:pPr>
            <a:r>
              <a:rPr lang="en-US" dirty="0" smtClean="0">
                <a:effectLst>
                  <a:outerShdw blurRad="38100" dist="38100" dir="2700000" algn="tl">
                    <a:srgbClr val="C0C0C0"/>
                  </a:outerShdw>
                </a:effectLst>
                <a:latin typeface="Tahoma" pitchFamily="34" charset="0"/>
              </a:rPr>
              <a:t>Idealized Consideration (IC) – special attention. Support, etc.</a:t>
            </a:r>
            <a:endParaRPr lang="en-US" dirty="0">
              <a:effectLst>
                <a:outerShdw blurRad="38100" dist="38100" dir="2700000" algn="tl">
                  <a:srgbClr val="C0C0C0"/>
                </a:outerShdw>
              </a:effectLst>
              <a:latin typeface="Tahoma" pitchFamily="34" charset="0"/>
            </a:endParaRPr>
          </a:p>
        </p:txBody>
      </p:sp>
      <p:sp>
        <p:nvSpPr>
          <p:cNvPr id="3" name="Slide Number Placeholder 2"/>
          <p:cNvSpPr>
            <a:spLocks noGrp="1"/>
          </p:cNvSpPr>
          <p:nvPr>
            <p:ph type="sldNum" sz="quarter" idx="10"/>
          </p:nvPr>
        </p:nvSpPr>
        <p:spPr/>
        <p:txBody>
          <a:bodyPr/>
          <a:lstStyle/>
          <a:p>
            <a:pPr>
              <a:defRPr/>
            </a:pPr>
            <a:r>
              <a:rPr lang="en-US" smtClean="0"/>
              <a:t>1-</a:t>
            </a:r>
            <a:fld id="{399A2BB2-600A-4E3D-BF65-543B89669589}" type="slidenum">
              <a:rPr lang="en-US" smtClean="0"/>
              <a:pPr>
                <a:defRPr/>
              </a:pPr>
              <a:t>12</a:t>
            </a:fld>
            <a:endParaRPr lang="en-US"/>
          </a:p>
        </p:txBody>
      </p:sp>
    </p:spTree>
    <p:extLst>
      <p:ext uri="{BB962C8B-B14F-4D97-AF65-F5344CB8AC3E}">
        <p14:creationId xmlns:p14="http://schemas.microsoft.com/office/powerpoint/2010/main" val="28721235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46404" y="76200"/>
            <a:ext cx="8821208" cy="1066800"/>
          </a:xfrm>
        </p:spPr>
        <p:txBody>
          <a:bodyPr>
            <a:normAutofit/>
          </a:bodyPr>
          <a:lstStyle/>
          <a:p>
            <a:r>
              <a:rPr lang="en-US" dirty="0" smtClean="0">
                <a:latin typeface="Tahoma" pitchFamily="34" charset="0"/>
              </a:rPr>
              <a:t>Types of Leadership (cont’d)</a:t>
            </a:r>
            <a:endParaRPr lang="en-US" dirty="0">
              <a:latin typeface="Tahoma" pitchFamily="34" charset="0"/>
            </a:endParaRPr>
          </a:p>
        </p:txBody>
      </p:sp>
      <p:sp>
        <p:nvSpPr>
          <p:cNvPr id="828419" name="Rectangle 3"/>
          <p:cNvSpPr>
            <a:spLocks noGrp="1" noChangeArrowheads="1"/>
          </p:cNvSpPr>
          <p:nvPr>
            <p:ph type="body" sz="half" idx="1"/>
          </p:nvPr>
        </p:nvSpPr>
        <p:spPr>
          <a:xfrm>
            <a:off x="243416" y="1143000"/>
            <a:ext cx="8595784" cy="5498857"/>
          </a:xfrm>
        </p:spPr>
        <p:txBody>
          <a:bodyPr>
            <a:normAutofit/>
          </a:bodyPr>
          <a:lstStyle/>
          <a:p>
            <a:pPr marL="387134" indent="-387134">
              <a:defRPr/>
            </a:pPr>
            <a:r>
              <a:rPr lang="en-US" dirty="0" smtClean="0">
                <a:effectLst>
                  <a:outerShdw blurRad="38100" dist="38100" dir="2700000" algn="tl">
                    <a:srgbClr val="C0C0C0"/>
                  </a:outerShdw>
                </a:effectLst>
                <a:latin typeface="Tahoma" pitchFamily="34" charset="0"/>
              </a:rPr>
              <a:t>Transactional Leadership</a:t>
            </a:r>
          </a:p>
          <a:p>
            <a:pPr marL="787184" lvl="1" indent="-387134">
              <a:defRPr/>
            </a:pPr>
            <a:r>
              <a:rPr lang="en-US" dirty="0" smtClean="0">
                <a:effectLst>
                  <a:outerShdw blurRad="38100" dist="38100" dir="2700000" algn="tl">
                    <a:srgbClr val="C0C0C0"/>
                  </a:outerShdw>
                </a:effectLst>
                <a:latin typeface="Tahoma" pitchFamily="34" charset="0"/>
              </a:rPr>
              <a:t>Motivation based on the exchange – you perform a task to receive a reward</a:t>
            </a:r>
          </a:p>
          <a:p>
            <a:pPr marL="1187234" lvl="2" indent="-387134">
              <a:defRPr/>
            </a:pPr>
            <a:r>
              <a:rPr lang="en-US" dirty="0" smtClean="0">
                <a:effectLst>
                  <a:outerShdw blurRad="38100" dist="38100" dir="2700000" algn="tl">
                    <a:srgbClr val="C0C0C0"/>
                  </a:outerShdw>
                </a:effectLst>
                <a:latin typeface="Tahoma" pitchFamily="34" charset="0"/>
              </a:rPr>
              <a:t>Contingency Rewards (CR)</a:t>
            </a:r>
          </a:p>
          <a:p>
            <a:pPr marL="1644434" lvl="3" indent="-387134">
              <a:defRPr/>
            </a:pPr>
            <a:r>
              <a:rPr lang="en-US" dirty="0" smtClean="0">
                <a:effectLst>
                  <a:outerShdw blurRad="38100" dist="38100" dir="2700000" algn="tl">
                    <a:srgbClr val="C0C0C0"/>
                  </a:outerShdw>
                </a:effectLst>
                <a:latin typeface="Tahoma" pitchFamily="34" charset="0"/>
              </a:rPr>
              <a:t>Positive exchanges</a:t>
            </a:r>
          </a:p>
          <a:p>
            <a:pPr marL="1187234" lvl="2" indent="-387134">
              <a:defRPr/>
            </a:pPr>
            <a:r>
              <a:rPr lang="en-US" dirty="0" smtClean="0">
                <a:effectLst>
                  <a:outerShdw blurRad="38100" dist="38100" dir="2700000" algn="tl">
                    <a:srgbClr val="C0C0C0"/>
                  </a:outerShdw>
                </a:effectLst>
                <a:latin typeface="Tahoma" pitchFamily="34" charset="0"/>
              </a:rPr>
              <a:t>Management By Exception (MBE)</a:t>
            </a:r>
          </a:p>
          <a:p>
            <a:pPr marL="1644434" lvl="3" indent="-387134">
              <a:defRPr/>
            </a:pPr>
            <a:r>
              <a:rPr lang="en-US" dirty="0" smtClean="0">
                <a:effectLst>
                  <a:outerShdw blurRad="38100" dist="38100" dir="2700000" algn="tl">
                    <a:srgbClr val="C0C0C0"/>
                  </a:outerShdw>
                </a:effectLst>
                <a:latin typeface="Tahoma" pitchFamily="34" charset="0"/>
              </a:rPr>
              <a:t>Corrective Transaction</a:t>
            </a:r>
          </a:p>
          <a:p>
            <a:pPr marL="1187234" lvl="2" indent="-387134">
              <a:defRPr/>
            </a:pPr>
            <a:r>
              <a:rPr lang="en-US" dirty="0" smtClean="0">
                <a:effectLst>
                  <a:outerShdw blurRad="38100" dist="38100" dir="2700000" algn="tl">
                    <a:srgbClr val="C0C0C0"/>
                  </a:outerShdw>
                </a:effectLst>
                <a:latin typeface="Tahoma" pitchFamily="34" charset="0"/>
              </a:rPr>
              <a:t>Laissez-faire (LF)</a:t>
            </a:r>
          </a:p>
          <a:p>
            <a:pPr marL="1644434" lvl="3" indent="-387134">
              <a:defRPr/>
            </a:pPr>
            <a:r>
              <a:rPr lang="en-US" dirty="0" smtClean="0">
                <a:effectLst>
                  <a:outerShdw blurRad="38100" dist="38100" dir="2700000" algn="tl">
                    <a:srgbClr val="C0C0C0"/>
                  </a:outerShdw>
                </a:effectLst>
                <a:latin typeface="Tahoma" pitchFamily="34" charset="0"/>
              </a:rPr>
              <a:t>Passive, lack of involvement</a:t>
            </a:r>
          </a:p>
          <a:p>
            <a:pPr marL="1644434" lvl="3" indent="-387134">
              <a:defRPr/>
            </a:pPr>
            <a:r>
              <a:rPr lang="en-US" dirty="0" smtClean="0">
                <a:effectLst>
                  <a:outerShdw blurRad="38100" dist="38100" dir="2700000" algn="tl">
                    <a:srgbClr val="C0C0C0"/>
                  </a:outerShdw>
                </a:effectLst>
                <a:latin typeface="Tahoma" pitchFamily="34" charset="0"/>
              </a:rPr>
              <a:t>The most ineffective form of leadership</a:t>
            </a:r>
          </a:p>
        </p:txBody>
      </p:sp>
      <p:sp>
        <p:nvSpPr>
          <p:cNvPr id="3" name="Slide Number Placeholder 2"/>
          <p:cNvSpPr>
            <a:spLocks noGrp="1"/>
          </p:cNvSpPr>
          <p:nvPr>
            <p:ph type="sldNum" sz="quarter" idx="10"/>
          </p:nvPr>
        </p:nvSpPr>
        <p:spPr/>
        <p:txBody>
          <a:bodyPr/>
          <a:lstStyle/>
          <a:p>
            <a:pPr>
              <a:defRPr/>
            </a:pPr>
            <a:r>
              <a:rPr lang="en-US" smtClean="0"/>
              <a:t>1-</a:t>
            </a:r>
            <a:fld id="{399A2BB2-600A-4E3D-BF65-543B89669589}" type="slidenum">
              <a:rPr lang="en-US" smtClean="0"/>
              <a:pPr>
                <a:defRPr/>
              </a:pPr>
              <a:t>13</a:t>
            </a:fld>
            <a:endParaRPr lang="en-US"/>
          </a:p>
        </p:txBody>
      </p:sp>
    </p:spTree>
    <p:extLst>
      <p:ext uri="{BB962C8B-B14F-4D97-AF65-F5344CB8AC3E}">
        <p14:creationId xmlns:p14="http://schemas.microsoft.com/office/powerpoint/2010/main" val="3233279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76200"/>
            <a:ext cx="8229600" cy="1143000"/>
          </a:xfrm>
        </p:spPr>
        <p:txBody>
          <a:bodyPr>
            <a:normAutofit fontScale="90000"/>
          </a:bodyPr>
          <a:lstStyle/>
          <a:p>
            <a:r>
              <a:rPr lang="en-US" dirty="0" smtClean="0">
                <a:latin typeface="Tahoma" pitchFamily="34" charset="0"/>
              </a:rPr>
              <a:t>Transactional Vs. Transformational Leadership</a:t>
            </a:r>
          </a:p>
        </p:txBody>
      </p:sp>
      <p:sp>
        <p:nvSpPr>
          <p:cNvPr id="804867" name="Rectangle 3"/>
          <p:cNvSpPr>
            <a:spLocks noGrp="1" noChangeArrowheads="1"/>
          </p:cNvSpPr>
          <p:nvPr>
            <p:ph type="body" sz="half" idx="1"/>
          </p:nvPr>
        </p:nvSpPr>
        <p:spPr>
          <a:xfrm>
            <a:off x="243417" y="1456227"/>
            <a:ext cx="4245681" cy="5185629"/>
          </a:xfrm>
        </p:spPr>
        <p:txBody>
          <a:bodyPr/>
          <a:lstStyle/>
          <a:p>
            <a:pPr marL="387134" indent="-387134">
              <a:defRPr/>
            </a:pPr>
            <a:r>
              <a:rPr lang="en-US" b="1" dirty="0">
                <a:solidFill>
                  <a:srgbClr val="800000"/>
                </a:solidFill>
              </a:rPr>
              <a:t>Transactional Leadership</a:t>
            </a:r>
            <a:r>
              <a:rPr lang="en-US" sz="2400" b="1" dirty="0">
                <a:solidFill>
                  <a:srgbClr val="800000"/>
                </a:solidFill>
                <a:effectLst>
                  <a:outerShdw blurRad="38100" dist="38100" dir="2700000" algn="tl">
                    <a:srgbClr val="C0C0C0"/>
                  </a:outerShdw>
                </a:effectLst>
              </a:rPr>
              <a:t> </a:t>
            </a:r>
            <a:r>
              <a:rPr lang="en-US" sz="2900" dirty="0"/>
              <a:t>focuses on clarifying employees’ roles and providing rewards contingent on performance</a:t>
            </a:r>
            <a:endParaRPr lang="en-US" sz="2900" b="1" dirty="0"/>
          </a:p>
          <a:p>
            <a:pPr marL="387134" indent="-387134">
              <a:defRPr/>
            </a:pPr>
            <a:r>
              <a:rPr lang="en-US" sz="2900" b="1" dirty="0"/>
              <a:t>Appeals to what followers want (rewards)</a:t>
            </a:r>
            <a:endParaRPr lang="en-US" sz="2900" b="1" dirty="0">
              <a:solidFill>
                <a:srgbClr val="800080"/>
              </a:solidFill>
              <a:effectLst>
                <a:outerShdw blurRad="38100" dist="38100" dir="2700000" algn="tl">
                  <a:srgbClr val="C0C0C0"/>
                </a:outerShdw>
              </a:effectLst>
            </a:endParaRPr>
          </a:p>
        </p:txBody>
      </p:sp>
      <p:sp>
        <p:nvSpPr>
          <p:cNvPr id="804868" name="Rectangle 4"/>
          <p:cNvSpPr>
            <a:spLocks noGrp="1" noChangeArrowheads="1"/>
          </p:cNvSpPr>
          <p:nvPr>
            <p:ph type="body" sz="half" idx="2"/>
          </p:nvPr>
        </p:nvSpPr>
        <p:spPr>
          <a:xfrm>
            <a:off x="4876800" y="1447800"/>
            <a:ext cx="4038600" cy="4525963"/>
          </a:xfrm>
        </p:spPr>
        <p:txBody>
          <a:bodyPr/>
          <a:lstStyle/>
          <a:p>
            <a:pPr marL="387134" indent="-387134">
              <a:defRPr/>
            </a:pPr>
            <a:r>
              <a:rPr lang="en-US" b="1" dirty="0">
                <a:solidFill>
                  <a:srgbClr val="008000"/>
                </a:solidFill>
              </a:rPr>
              <a:t>Transformational</a:t>
            </a:r>
            <a:r>
              <a:rPr lang="en-US" sz="2400" b="1" dirty="0">
                <a:solidFill>
                  <a:srgbClr val="008000"/>
                </a:solidFill>
                <a:effectLst>
                  <a:outerShdw blurRad="38100" dist="38100" dir="2700000" algn="tl">
                    <a:srgbClr val="C0C0C0"/>
                  </a:outerShdw>
                </a:effectLst>
              </a:rPr>
              <a:t> </a:t>
            </a:r>
            <a:r>
              <a:rPr lang="en-US" sz="2900" dirty="0"/>
              <a:t>transforms employees to pursue organizational goals over self-interest</a:t>
            </a:r>
          </a:p>
          <a:p>
            <a:pPr marL="387134" indent="-387134">
              <a:defRPr/>
            </a:pPr>
            <a:endParaRPr lang="en-US" sz="2900" dirty="0"/>
          </a:p>
          <a:p>
            <a:pPr marL="387134" indent="-387134">
              <a:defRPr/>
            </a:pPr>
            <a:r>
              <a:rPr lang="en-US" sz="2900" b="1" dirty="0"/>
              <a:t>Appeals to followers’ values, beliefs, self-concept</a:t>
            </a:r>
            <a:endParaRPr lang="en-US" sz="2900" b="1" dirty="0">
              <a:solidFill>
                <a:srgbClr val="CC0000"/>
              </a:solidFill>
              <a:effectLst>
                <a:outerShdw blurRad="38100" dist="38100" dir="2700000" algn="tl">
                  <a:srgbClr val="C0C0C0"/>
                </a:outerShdw>
              </a:effectLst>
            </a:endParaRPr>
          </a:p>
        </p:txBody>
      </p:sp>
      <p:sp>
        <p:nvSpPr>
          <p:cNvPr id="3" name="Slide Number Placeholder 2"/>
          <p:cNvSpPr>
            <a:spLocks noGrp="1"/>
          </p:cNvSpPr>
          <p:nvPr>
            <p:ph type="sldNum" sz="quarter" idx="12"/>
          </p:nvPr>
        </p:nvSpPr>
        <p:spPr/>
        <p:txBody>
          <a:bodyPr/>
          <a:lstStyle/>
          <a:p>
            <a:fld id="{311D93ED-58BC-464B-B322-8E3DFB9E6BC5}" type="slidenum">
              <a:rPr lang="en-US" smtClean="0"/>
              <a:t>14</a:t>
            </a:fld>
            <a:endParaRPr lang="en-US"/>
          </a:p>
        </p:txBody>
      </p:sp>
    </p:spTree>
    <p:extLst>
      <p:ext uri="{BB962C8B-B14F-4D97-AF65-F5344CB8AC3E}">
        <p14:creationId xmlns:p14="http://schemas.microsoft.com/office/powerpoint/2010/main" val="10950244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46404" y="76200"/>
            <a:ext cx="8821208" cy="1066800"/>
          </a:xfrm>
        </p:spPr>
        <p:txBody>
          <a:bodyPr>
            <a:normAutofit/>
          </a:bodyPr>
          <a:lstStyle/>
          <a:p>
            <a:r>
              <a:rPr lang="en-US" dirty="0" smtClean="0">
                <a:latin typeface="Tahoma" pitchFamily="34" charset="0"/>
              </a:rPr>
              <a:t>Types of Leadership (cont’d)</a:t>
            </a:r>
            <a:endParaRPr lang="en-US" dirty="0">
              <a:latin typeface="Tahoma" pitchFamily="34" charset="0"/>
            </a:endParaRPr>
          </a:p>
        </p:txBody>
      </p:sp>
      <p:sp>
        <p:nvSpPr>
          <p:cNvPr id="828419" name="Rectangle 3"/>
          <p:cNvSpPr>
            <a:spLocks noGrp="1" noChangeArrowheads="1"/>
          </p:cNvSpPr>
          <p:nvPr>
            <p:ph type="body" sz="half" idx="1"/>
          </p:nvPr>
        </p:nvSpPr>
        <p:spPr>
          <a:xfrm>
            <a:off x="243416" y="1143000"/>
            <a:ext cx="8595784" cy="5498857"/>
          </a:xfrm>
        </p:spPr>
        <p:txBody>
          <a:bodyPr>
            <a:normAutofit/>
          </a:bodyPr>
          <a:lstStyle/>
          <a:p>
            <a:pPr marL="387134" indent="-387134">
              <a:defRPr/>
            </a:pPr>
            <a:r>
              <a:rPr lang="en-US" dirty="0" smtClean="0">
                <a:effectLst>
                  <a:outerShdw blurRad="38100" dist="38100" dir="2700000" algn="tl">
                    <a:srgbClr val="C0C0C0"/>
                  </a:outerShdw>
                </a:effectLst>
                <a:latin typeface="Tahoma" pitchFamily="34" charset="0"/>
              </a:rPr>
              <a:t>Contingency theories</a:t>
            </a:r>
          </a:p>
          <a:p>
            <a:pPr marL="787184" lvl="1" indent="-387134">
              <a:defRPr/>
            </a:pPr>
            <a:r>
              <a:rPr lang="en-US" dirty="0" smtClean="0">
                <a:effectLst>
                  <a:outerShdw blurRad="38100" dist="38100" dir="2700000" algn="tl">
                    <a:srgbClr val="C0C0C0"/>
                  </a:outerShdw>
                </a:effectLst>
                <a:latin typeface="Tahoma" pitchFamily="34" charset="0"/>
              </a:rPr>
              <a:t>Path-Goal Theory</a:t>
            </a:r>
          </a:p>
          <a:p>
            <a:pPr marL="787184" lvl="1" indent="-387134">
              <a:defRPr/>
            </a:pPr>
            <a:r>
              <a:rPr lang="en-US" dirty="0" smtClean="0">
                <a:effectLst>
                  <a:outerShdw blurRad="38100" dist="38100" dir="2700000" algn="tl">
                    <a:srgbClr val="C0C0C0"/>
                  </a:outerShdw>
                </a:effectLst>
                <a:latin typeface="Tahoma" pitchFamily="34" charset="0"/>
              </a:rPr>
              <a:t>Task-Relations-and-Change</a:t>
            </a:r>
          </a:p>
        </p:txBody>
      </p:sp>
      <p:sp>
        <p:nvSpPr>
          <p:cNvPr id="3" name="Slide Number Placeholder 2"/>
          <p:cNvSpPr>
            <a:spLocks noGrp="1"/>
          </p:cNvSpPr>
          <p:nvPr>
            <p:ph type="sldNum" sz="quarter" idx="10"/>
          </p:nvPr>
        </p:nvSpPr>
        <p:spPr/>
        <p:txBody>
          <a:bodyPr/>
          <a:lstStyle/>
          <a:p>
            <a:pPr>
              <a:defRPr/>
            </a:pPr>
            <a:r>
              <a:rPr lang="en-US" smtClean="0"/>
              <a:t>1-</a:t>
            </a:r>
            <a:fld id="{399A2BB2-600A-4E3D-BF65-543B89669589}" type="slidenum">
              <a:rPr lang="en-US" smtClean="0"/>
              <a:pPr>
                <a:defRPr/>
              </a:pPr>
              <a:t>15</a:t>
            </a:fld>
            <a:endParaRPr lang="en-US"/>
          </a:p>
        </p:txBody>
      </p:sp>
    </p:spTree>
    <p:extLst>
      <p:ext uri="{BB962C8B-B14F-4D97-AF65-F5344CB8AC3E}">
        <p14:creationId xmlns:p14="http://schemas.microsoft.com/office/powerpoint/2010/main" val="23598132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sz="3200" dirty="0" smtClean="0"/>
              <a:t>Contingency </a:t>
            </a:r>
            <a:r>
              <a:rPr lang="en-US" sz="3200" dirty="0"/>
              <a:t>Approaches: Does Leadership Vary With The Situation?</a:t>
            </a:r>
          </a:p>
        </p:txBody>
      </p:sp>
      <p:sp>
        <p:nvSpPr>
          <p:cNvPr id="198659" name="Rectangle 3"/>
          <p:cNvSpPr>
            <a:spLocks noGrp="1" noChangeArrowheads="1"/>
          </p:cNvSpPr>
          <p:nvPr>
            <p:ph type="body" idx="1"/>
          </p:nvPr>
        </p:nvSpPr>
        <p:spPr/>
        <p:txBody>
          <a:bodyPr/>
          <a:lstStyle/>
          <a:p>
            <a:pPr marL="0" indent="0">
              <a:lnSpc>
                <a:spcPct val="80000"/>
              </a:lnSpc>
              <a:buClr>
                <a:srgbClr val="C76700"/>
              </a:buClr>
              <a:buFont typeface="Wingdings" pitchFamily="2" charset="2"/>
              <a:buNone/>
            </a:pPr>
            <a:r>
              <a:rPr lang="en-US" sz="2400" dirty="0" smtClean="0"/>
              <a:t>Paul </a:t>
            </a:r>
            <a:r>
              <a:rPr lang="en-US" sz="2400" dirty="0"/>
              <a:t>Hersey and Kenneth Blanchard proposed the </a:t>
            </a:r>
            <a:r>
              <a:rPr lang="en-US" sz="2400" i="1" dirty="0">
                <a:solidFill>
                  <a:srgbClr val="C76700"/>
                </a:solidFill>
              </a:rPr>
              <a:t>situational leadership theory</a:t>
            </a:r>
            <a:r>
              <a:rPr lang="en-US" sz="2400" i="1" dirty="0"/>
              <a:t> </a:t>
            </a:r>
            <a:r>
              <a:rPr lang="en-US" sz="2400" dirty="0"/>
              <a:t>which suggests that leaders should adjust their leadership style according to the </a:t>
            </a:r>
            <a:r>
              <a:rPr lang="en-US" sz="2400" i="1" dirty="0">
                <a:solidFill>
                  <a:srgbClr val="C76700"/>
                </a:solidFill>
              </a:rPr>
              <a:t>readiness</a:t>
            </a:r>
            <a:r>
              <a:rPr lang="en-US" sz="2400" dirty="0"/>
              <a:t> (extent to which employees are willing and able to complete a task) of followers</a:t>
            </a:r>
            <a:r>
              <a:rPr lang="en-US" sz="2400" i="1" dirty="0"/>
              <a:t> </a:t>
            </a:r>
          </a:p>
          <a:p>
            <a:pPr marL="0" indent="0">
              <a:lnSpc>
                <a:spcPct val="80000"/>
              </a:lnSpc>
            </a:pPr>
            <a:r>
              <a:rPr lang="en-US" sz="2400" i="1" dirty="0">
                <a:solidFill>
                  <a:srgbClr val="C76700"/>
                </a:solidFill>
              </a:rPr>
              <a:t>-relationship behavior</a:t>
            </a:r>
            <a:r>
              <a:rPr lang="en-US" sz="2400" dirty="0"/>
              <a:t> is the extent to which leaders maintain personal relationships with their followers</a:t>
            </a:r>
          </a:p>
          <a:p>
            <a:pPr marL="0" indent="0">
              <a:lnSpc>
                <a:spcPct val="80000"/>
              </a:lnSpc>
            </a:pPr>
            <a:r>
              <a:rPr lang="en-US" sz="2400" i="1" dirty="0">
                <a:solidFill>
                  <a:srgbClr val="C76700"/>
                </a:solidFill>
              </a:rPr>
              <a:t>-task behavior</a:t>
            </a:r>
            <a:r>
              <a:rPr lang="en-US" sz="2400" dirty="0"/>
              <a:t> is the extent to which leaders organize and explain the role of their followers</a:t>
            </a:r>
          </a:p>
          <a:p>
            <a:pPr marL="0" indent="0">
              <a:lnSpc>
                <a:spcPct val="80000"/>
              </a:lnSpc>
              <a:buClr>
                <a:srgbClr val="C76700"/>
              </a:buClr>
            </a:pPr>
            <a:r>
              <a:rPr lang="en-US" sz="2400" dirty="0"/>
              <a:t>The Hersey-Blanchard model is widely used as a training tool, but because it has not been strongly supported by scientific research, managers should be cautious when using prescriptions from the model   </a:t>
            </a:r>
          </a:p>
        </p:txBody>
      </p:sp>
    </p:spTree>
    <p:extLst>
      <p:ext uri="{BB962C8B-B14F-4D97-AF65-F5344CB8AC3E}">
        <p14:creationId xmlns:p14="http://schemas.microsoft.com/office/powerpoint/2010/main" val="391100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sz="3200" dirty="0" smtClean="0"/>
              <a:t>Contingency </a:t>
            </a:r>
            <a:r>
              <a:rPr lang="en-US" sz="3200" dirty="0"/>
              <a:t>Approaches: Does Leadership Vary With The Situation?</a:t>
            </a:r>
          </a:p>
        </p:txBody>
      </p:sp>
      <p:sp>
        <p:nvSpPr>
          <p:cNvPr id="194563" name="Rectangle 3"/>
          <p:cNvSpPr>
            <a:spLocks noGrp="1" noChangeArrowheads="1"/>
          </p:cNvSpPr>
          <p:nvPr>
            <p:ph type="body" idx="1"/>
          </p:nvPr>
        </p:nvSpPr>
        <p:spPr>
          <a:xfrm>
            <a:off x="304800" y="1371600"/>
            <a:ext cx="8610600" cy="838200"/>
          </a:xfrm>
        </p:spPr>
        <p:txBody>
          <a:bodyPr/>
          <a:lstStyle/>
          <a:p>
            <a:pPr algn="ctr">
              <a:buFont typeface="Wingdings" pitchFamily="2" charset="2"/>
              <a:buNone/>
            </a:pPr>
            <a:r>
              <a:rPr lang="en-US" sz="2400" dirty="0" smtClean="0"/>
              <a:t>General </a:t>
            </a:r>
            <a:r>
              <a:rPr lang="en-US" sz="2400" dirty="0"/>
              <a:t>Representation Of House’s Revised Path-Goal Theory  </a:t>
            </a:r>
          </a:p>
        </p:txBody>
      </p:sp>
      <p:pic>
        <p:nvPicPr>
          <p:cNvPr id="194564" name="Picture 4" descr="kin30190_1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1413"/>
            <a:ext cx="6973888" cy="391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1216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457200" y="0"/>
            <a:ext cx="8229600" cy="1143000"/>
          </a:xfrm>
        </p:spPr>
        <p:txBody>
          <a:bodyPr/>
          <a:lstStyle/>
          <a:p>
            <a:r>
              <a:rPr lang="en-US" sz="3200" dirty="0" smtClean="0"/>
              <a:t>Contingency </a:t>
            </a:r>
            <a:r>
              <a:rPr lang="en-US" sz="3200" dirty="0"/>
              <a:t>Approaches: Does Leadership Vary With The Situation?</a:t>
            </a:r>
          </a:p>
        </p:txBody>
      </p:sp>
      <p:sp>
        <p:nvSpPr>
          <p:cNvPr id="201731" name="Rectangle 3"/>
          <p:cNvSpPr>
            <a:spLocks noGrp="1" noChangeArrowheads="1"/>
          </p:cNvSpPr>
          <p:nvPr>
            <p:ph type="body" idx="1"/>
          </p:nvPr>
        </p:nvSpPr>
        <p:spPr>
          <a:xfrm>
            <a:off x="304800" y="1066800"/>
            <a:ext cx="8610600" cy="457200"/>
          </a:xfrm>
        </p:spPr>
        <p:txBody>
          <a:bodyPr/>
          <a:lstStyle/>
          <a:p>
            <a:pPr algn="ctr">
              <a:buFont typeface="Wingdings" pitchFamily="2" charset="2"/>
              <a:buNone/>
            </a:pPr>
            <a:r>
              <a:rPr lang="en-US" sz="2000" dirty="0" smtClean="0"/>
              <a:t>Hersey </a:t>
            </a:r>
            <a:r>
              <a:rPr lang="en-US" sz="2000" dirty="0"/>
              <a:t>and Blanchard’s Situational Leadership Model</a:t>
            </a:r>
          </a:p>
        </p:txBody>
      </p:sp>
      <p:pic>
        <p:nvPicPr>
          <p:cNvPr id="201733" name="Picture 5" descr="kin30190_1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975" y="1793825"/>
            <a:ext cx="5863025" cy="498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6290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sz="3800"/>
              <a:t>Trait Approach to Leadership</a:t>
            </a:r>
          </a:p>
        </p:txBody>
      </p:sp>
      <p:sp>
        <p:nvSpPr>
          <p:cNvPr id="14340" name="Rectangle 3"/>
          <p:cNvSpPr>
            <a:spLocks noGrp="1" noChangeArrowheads="1"/>
          </p:cNvSpPr>
          <p:nvPr>
            <p:ph type="body" idx="1"/>
          </p:nvPr>
        </p:nvSpPr>
        <p:spPr>
          <a:xfrm>
            <a:off x="271639" y="1518506"/>
            <a:ext cx="5409848" cy="4925523"/>
          </a:xfrm>
        </p:spPr>
        <p:txBody>
          <a:bodyPr>
            <a:normAutofit lnSpcReduction="10000"/>
          </a:bodyPr>
          <a:lstStyle/>
          <a:p>
            <a:r>
              <a:rPr lang="en-US" smtClean="0"/>
              <a:t>“Great Man” approach</a:t>
            </a:r>
          </a:p>
          <a:p>
            <a:pPr lvl="1"/>
            <a:r>
              <a:rPr lang="en-US" sz="2300"/>
              <a:t>Attempt to identify relatively stable, enduring dispositional attributes that leaders possess</a:t>
            </a:r>
          </a:p>
          <a:p>
            <a:r>
              <a:rPr lang="en-US" smtClean="0"/>
              <a:t>Implicit Leadership Theory</a:t>
            </a:r>
          </a:p>
          <a:p>
            <a:pPr lvl="1"/>
            <a:r>
              <a:rPr lang="en-US" sz="2300"/>
              <a:t>Beliefs about how leaders should behave and should do for their followers</a:t>
            </a:r>
          </a:p>
          <a:p>
            <a:r>
              <a:rPr lang="en-US" smtClean="0"/>
              <a:t>Emotional Intelligence</a:t>
            </a:r>
          </a:p>
          <a:p>
            <a:pPr lvl="1"/>
            <a:r>
              <a:rPr lang="en-US" sz="2300"/>
              <a:t>Ability to manage oneself and one’s relationships in mature and constructive ways.</a:t>
            </a:r>
            <a:r>
              <a:rPr lang="en-US" smtClean="0"/>
              <a:t>  </a:t>
            </a:r>
          </a:p>
          <a:p>
            <a:pPr lvl="1">
              <a:buFontTx/>
              <a:buNone/>
            </a:pPr>
            <a:endParaRPr lang="en-US" smtClean="0"/>
          </a:p>
        </p:txBody>
      </p:sp>
      <p:pic>
        <p:nvPicPr>
          <p:cNvPr id="14341" name="Picture 4" descr="20 MLK"/>
          <p:cNvPicPr>
            <a:picLocks noChangeAspect="1" noChangeArrowheads="1"/>
          </p:cNvPicPr>
          <p:nvPr/>
        </p:nvPicPr>
        <p:blipFill>
          <a:blip r:embed="rId3">
            <a:extLst>
              <a:ext uri="{28A0092B-C50C-407E-A947-70E740481C1C}">
                <a14:useLocalDpi xmlns:a14="http://schemas.microsoft.com/office/drawing/2010/main" val="0"/>
              </a:ext>
            </a:extLst>
          </a:blip>
          <a:srcRect b="3868"/>
          <a:stretch>
            <a:fillRect/>
          </a:stretch>
        </p:blipFill>
        <p:spPr bwMode="auto">
          <a:xfrm>
            <a:off x="5639153" y="1676034"/>
            <a:ext cx="313972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11D93ED-58BC-464B-B322-8E3DFB9E6BC5}" type="slidenum">
              <a:rPr lang="en-US" smtClean="0"/>
              <a:t>19</a:t>
            </a:fld>
            <a:endParaRPr lang="en-US"/>
          </a:p>
        </p:txBody>
      </p:sp>
    </p:spTree>
    <p:extLst>
      <p:ext uri="{BB962C8B-B14F-4D97-AF65-F5344CB8AC3E}">
        <p14:creationId xmlns:p14="http://schemas.microsoft.com/office/powerpoint/2010/main" val="409086002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34868" y="2057400"/>
            <a:ext cx="855673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7200" b="1" dirty="0" smtClean="0">
                <a:solidFill>
                  <a:srgbClr val="800000"/>
                </a:solidFill>
                <a:latin typeface="Arial"/>
                <a:cs typeface="Arial"/>
              </a:rPr>
              <a:t>Leadership </a:t>
            </a:r>
          </a:p>
          <a:p>
            <a:pPr algn="ctr"/>
            <a:r>
              <a:rPr lang="en-US" sz="7200" b="1" dirty="0" smtClean="0">
                <a:solidFill>
                  <a:srgbClr val="800000"/>
                </a:solidFill>
                <a:latin typeface="Arial"/>
                <a:cs typeface="Arial"/>
              </a:rPr>
              <a:t>Models</a:t>
            </a:r>
            <a:endParaRPr lang="en-US" sz="7200" b="1" dirty="0">
              <a:solidFill>
                <a:srgbClr val="800000"/>
              </a:solidFill>
              <a:latin typeface="Arial"/>
              <a:cs typeface="Arial"/>
            </a:endParaRPr>
          </a:p>
        </p:txBody>
      </p:sp>
    </p:spTree>
    <p:extLst>
      <p:ext uri="{BB962C8B-B14F-4D97-AF65-F5344CB8AC3E}">
        <p14:creationId xmlns:p14="http://schemas.microsoft.com/office/powerpoint/2010/main" val="42507513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normAutofit fontScale="90000"/>
          </a:bodyPr>
          <a:lstStyle/>
          <a:p>
            <a:r>
              <a:rPr lang="en-US" sz="4000" b="1" dirty="0" smtClean="0"/>
              <a:t>Kouzes’ and Posner’s - Five </a:t>
            </a:r>
            <a:r>
              <a:rPr lang="en-US" sz="4000" b="1" dirty="0"/>
              <a:t>Essential Practices of Leadership</a:t>
            </a:r>
          </a:p>
        </p:txBody>
      </p:sp>
      <p:sp>
        <p:nvSpPr>
          <p:cNvPr id="22531" name="Rectangle 3" descr="Rectangle: Click to edit Master text styles&#10;Second level&#10;Third level&#10;Fourth level&#10;Fifth level"/>
          <p:cNvSpPr>
            <a:spLocks noGrp="1" noChangeArrowheads="1"/>
          </p:cNvSpPr>
          <p:nvPr>
            <p:ph type="body" idx="1"/>
          </p:nvPr>
        </p:nvSpPr>
        <p:spPr>
          <a:xfrm>
            <a:off x="533400" y="1272952"/>
            <a:ext cx="8382000" cy="5508848"/>
          </a:xfrm>
        </p:spPr>
        <p:txBody>
          <a:bodyPr>
            <a:noAutofit/>
          </a:bodyPr>
          <a:lstStyle/>
          <a:p>
            <a:pPr>
              <a:lnSpc>
                <a:spcPct val="80000"/>
              </a:lnSpc>
            </a:pPr>
            <a:r>
              <a:rPr lang="en-US" sz="2400" dirty="0"/>
              <a:t>Model the way</a:t>
            </a:r>
          </a:p>
          <a:p>
            <a:pPr lvl="1">
              <a:lnSpc>
                <a:spcPct val="80000"/>
              </a:lnSpc>
            </a:pPr>
            <a:r>
              <a:rPr lang="en-US" sz="2400" dirty="0"/>
              <a:t>Find your voice</a:t>
            </a:r>
          </a:p>
          <a:p>
            <a:pPr lvl="1">
              <a:lnSpc>
                <a:spcPct val="80000"/>
              </a:lnSpc>
            </a:pPr>
            <a:r>
              <a:rPr lang="en-US" sz="2400" dirty="0"/>
              <a:t>Set the example</a:t>
            </a:r>
          </a:p>
          <a:p>
            <a:pPr>
              <a:lnSpc>
                <a:spcPct val="80000"/>
              </a:lnSpc>
            </a:pPr>
            <a:r>
              <a:rPr lang="en-US" sz="2400" dirty="0"/>
              <a:t>Inspire a shared vision</a:t>
            </a:r>
          </a:p>
          <a:p>
            <a:pPr lvl="1">
              <a:lnSpc>
                <a:spcPct val="80000"/>
              </a:lnSpc>
            </a:pPr>
            <a:r>
              <a:rPr lang="en-US" sz="2400" dirty="0"/>
              <a:t>Envision the future</a:t>
            </a:r>
          </a:p>
          <a:p>
            <a:pPr lvl="1">
              <a:lnSpc>
                <a:spcPct val="80000"/>
              </a:lnSpc>
            </a:pPr>
            <a:r>
              <a:rPr lang="en-US" sz="2400" dirty="0"/>
              <a:t>Enlist others</a:t>
            </a:r>
          </a:p>
          <a:p>
            <a:pPr>
              <a:lnSpc>
                <a:spcPct val="80000"/>
              </a:lnSpc>
            </a:pPr>
            <a:r>
              <a:rPr lang="en-US" sz="2400" dirty="0"/>
              <a:t>Challenge the process</a:t>
            </a:r>
          </a:p>
          <a:p>
            <a:pPr lvl="1">
              <a:lnSpc>
                <a:spcPct val="80000"/>
              </a:lnSpc>
            </a:pPr>
            <a:r>
              <a:rPr lang="en-US" sz="2400" dirty="0"/>
              <a:t>Search for opportunities</a:t>
            </a:r>
          </a:p>
          <a:p>
            <a:pPr lvl="1">
              <a:lnSpc>
                <a:spcPct val="80000"/>
              </a:lnSpc>
            </a:pPr>
            <a:r>
              <a:rPr lang="en-US" sz="2400" dirty="0"/>
              <a:t>Experiment and take risks</a:t>
            </a:r>
          </a:p>
          <a:p>
            <a:pPr>
              <a:lnSpc>
                <a:spcPct val="80000"/>
              </a:lnSpc>
            </a:pPr>
            <a:r>
              <a:rPr lang="en-US" sz="2400" dirty="0"/>
              <a:t>Enable others to act</a:t>
            </a:r>
          </a:p>
          <a:p>
            <a:pPr lvl="1">
              <a:lnSpc>
                <a:spcPct val="80000"/>
              </a:lnSpc>
            </a:pPr>
            <a:r>
              <a:rPr lang="en-US" sz="2400" dirty="0"/>
              <a:t>Foster collaboration</a:t>
            </a:r>
          </a:p>
          <a:p>
            <a:pPr lvl="1">
              <a:lnSpc>
                <a:spcPct val="80000"/>
              </a:lnSpc>
            </a:pPr>
            <a:r>
              <a:rPr lang="en-US" sz="2400" dirty="0"/>
              <a:t>Strengthen others</a:t>
            </a:r>
          </a:p>
          <a:p>
            <a:pPr>
              <a:lnSpc>
                <a:spcPct val="80000"/>
              </a:lnSpc>
            </a:pPr>
            <a:r>
              <a:rPr lang="en-US" sz="2400" dirty="0"/>
              <a:t>Encourage the heart</a:t>
            </a:r>
          </a:p>
          <a:p>
            <a:pPr lvl="1">
              <a:lnSpc>
                <a:spcPct val="80000"/>
              </a:lnSpc>
            </a:pPr>
            <a:r>
              <a:rPr lang="en-US" sz="2400" dirty="0"/>
              <a:t>Recognize contributions</a:t>
            </a:r>
          </a:p>
          <a:p>
            <a:pPr lvl="1">
              <a:lnSpc>
                <a:spcPct val="80000"/>
              </a:lnSpc>
            </a:pPr>
            <a:r>
              <a:rPr lang="en-US" sz="2400" dirty="0"/>
              <a:t>Celebrate the values and victories</a:t>
            </a:r>
          </a:p>
        </p:txBody>
      </p:sp>
    </p:spTree>
    <p:extLst>
      <p:ext uri="{BB962C8B-B14F-4D97-AF65-F5344CB8AC3E}">
        <p14:creationId xmlns:p14="http://schemas.microsoft.com/office/powerpoint/2010/main" val="25428380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434868" y="2057400"/>
            <a:ext cx="855673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7200" b="1" dirty="0" smtClean="0">
                <a:solidFill>
                  <a:srgbClr val="800000"/>
                </a:solidFill>
                <a:latin typeface="Arial"/>
                <a:cs typeface="Arial"/>
              </a:rPr>
              <a:t>Change Leadership </a:t>
            </a:r>
          </a:p>
        </p:txBody>
      </p:sp>
    </p:spTree>
    <p:extLst>
      <p:ext uri="{BB962C8B-B14F-4D97-AF65-F5344CB8AC3E}">
        <p14:creationId xmlns:p14="http://schemas.microsoft.com/office/powerpoint/2010/main" val="23370914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3" name="Rectangle 7"/>
          <p:cNvSpPr>
            <a:spLocks noGrp="1" noChangeArrowheads="1"/>
          </p:cNvSpPr>
          <p:nvPr>
            <p:ph type="title"/>
          </p:nvPr>
        </p:nvSpPr>
        <p:spPr>
          <a:xfrm>
            <a:off x="76200" y="0"/>
            <a:ext cx="8915400" cy="1066800"/>
          </a:xfrm>
        </p:spPr>
        <p:txBody>
          <a:bodyPr/>
          <a:lstStyle/>
          <a:p>
            <a:pPr eaLnBrk="1" hangingPunct="1">
              <a:defRPr/>
            </a:pPr>
            <a:r>
              <a:rPr lang="en-US" sz="3300" dirty="0" smtClean="0">
                <a:latin typeface="Arial"/>
                <a:cs typeface="Arial"/>
              </a:rPr>
              <a:t>Eight Steps to Transforming Your Organization</a:t>
            </a:r>
          </a:p>
        </p:txBody>
      </p:sp>
      <p:sp>
        <p:nvSpPr>
          <p:cNvPr id="470024" name="Rectangle 8"/>
          <p:cNvSpPr>
            <a:spLocks noGrp="1" noChangeArrowheads="1"/>
          </p:cNvSpPr>
          <p:nvPr>
            <p:ph type="body" sz="half" idx="1"/>
          </p:nvPr>
        </p:nvSpPr>
        <p:spPr>
          <a:xfrm>
            <a:off x="344488" y="990600"/>
            <a:ext cx="8763000" cy="5638800"/>
          </a:xfrm>
        </p:spPr>
        <p:txBody>
          <a:bodyPr/>
          <a:lstStyle/>
          <a:p>
            <a:pPr eaLnBrk="1" hangingPunct="1">
              <a:lnSpc>
                <a:spcPct val="130000"/>
              </a:lnSpc>
              <a:buFontTx/>
              <a:buNone/>
              <a:defRPr/>
            </a:pPr>
            <a:r>
              <a:rPr lang="en-US" b="1" dirty="0" smtClean="0">
                <a:latin typeface="Arial"/>
                <a:cs typeface="Arial"/>
              </a:rPr>
              <a:t>1</a:t>
            </a:r>
            <a:r>
              <a:rPr lang="en-US" sz="2400" b="1" dirty="0" smtClean="0">
                <a:latin typeface="Arial"/>
                <a:cs typeface="Arial"/>
              </a:rPr>
              <a:t>   </a:t>
            </a:r>
            <a:r>
              <a:rPr lang="en-US" sz="2400" dirty="0" smtClean="0">
                <a:latin typeface="Arial"/>
                <a:cs typeface="Arial"/>
              </a:rPr>
              <a:t>Establish a Sense of Urgency</a:t>
            </a:r>
          </a:p>
          <a:p>
            <a:pPr eaLnBrk="1" hangingPunct="1">
              <a:lnSpc>
                <a:spcPct val="130000"/>
              </a:lnSpc>
              <a:buFontTx/>
              <a:buNone/>
              <a:defRPr/>
            </a:pPr>
            <a:r>
              <a:rPr lang="en-US" b="1" dirty="0" smtClean="0">
                <a:latin typeface="Arial"/>
                <a:cs typeface="Arial"/>
              </a:rPr>
              <a:t>2</a:t>
            </a:r>
            <a:r>
              <a:rPr lang="en-US" sz="2400" b="1" dirty="0" smtClean="0">
                <a:latin typeface="Arial"/>
                <a:cs typeface="Arial"/>
              </a:rPr>
              <a:t>   </a:t>
            </a:r>
            <a:r>
              <a:rPr lang="en-US" sz="2400" dirty="0" smtClean="0">
                <a:latin typeface="Arial"/>
                <a:cs typeface="Arial"/>
              </a:rPr>
              <a:t>Forming a Powerful Guiding Coalition</a:t>
            </a:r>
          </a:p>
          <a:p>
            <a:pPr eaLnBrk="1" hangingPunct="1">
              <a:lnSpc>
                <a:spcPct val="130000"/>
              </a:lnSpc>
              <a:buFontTx/>
              <a:buNone/>
              <a:defRPr/>
            </a:pPr>
            <a:r>
              <a:rPr lang="en-US" b="1" dirty="0" smtClean="0">
                <a:latin typeface="Arial"/>
                <a:cs typeface="Arial"/>
              </a:rPr>
              <a:t>3</a:t>
            </a:r>
            <a:r>
              <a:rPr lang="en-US" sz="2400" b="1" dirty="0" smtClean="0">
                <a:latin typeface="Arial"/>
                <a:cs typeface="Arial"/>
              </a:rPr>
              <a:t>   </a:t>
            </a:r>
            <a:r>
              <a:rPr lang="en-US" sz="2400" dirty="0" smtClean="0">
                <a:latin typeface="Arial"/>
                <a:cs typeface="Arial"/>
              </a:rPr>
              <a:t>Creating a Vision</a:t>
            </a:r>
          </a:p>
          <a:p>
            <a:pPr marL="0" indent="0" eaLnBrk="1" hangingPunct="1">
              <a:lnSpc>
                <a:spcPct val="130000"/>
              </a:lnSpc>
              <a:buFontTx/>
              <a:buNone/>
              <a:defRPr/>
            </a:pPr>
            <a:r>
              <a:rPr lang="en-US" b="1" dirty="0" smtClean="0">
                <a:latin typeface="Arial"/>
                <a:cs typeface="Arial"/>
              </a:rPr>
              <a:t>4</a:t>
            </a:r>
            <a:r>
              <a:rPr lang="en-US" sz="2400" dirty="0" smtClean="0">
                <a:latin typeface="Arial"/>
                <a:cs typeface="Arial"/>
              </a:rPr>
              <a:t>   Communicating the Vision</a:t>
            </a:r>
          </a:p>
          <a:p>
            <a:pPr eaLnBrk="1" hangingPunct="1">
              <a:lnSpc>
                <a:spcPct val="130000"/>
              </a:lnSpc>
              <a:buFont typeface="Wingdings" charset="0"/>
              <a:buNone/>
              <a:defRPr/>
            </a:pPr>
            <a:r>
              <a:rPr lang="en-US" b="1" dirty="0" smtClean="0">
                <a:latin typeface="Arial"/>
                <a:cs typeface="Arial"/>
              </a:rPr>
              <a:t>5</a:t>
            </a:r>
            <a:r>
              <a:rPr lang="en-US" sz="2400" dirty="0" smtClean="0">
                <a:latin typeface="Arial"/>
                <a:cs typeface="Arial"/>
              </a:rPr>
              <a:t>   Empowering </a:t>
            </a:r>
            <a:r>
              <a:rPr lang="en-US" sz="2400" dirty="0">
                <a:latin typeface="Arial"/>
                <a:cs typeface="Arial"/>
              </a:rPr>
              <a:t>Others to Act on the </a:t>
            </a:r>
            <a:r>
              <a:rPr lang="en-US" sz="2400" dirty="0" smtClean="0">
                <a:latin typeface="Arial"/>
                <a:cs typeface="Arial"/>
              </a:rPr>
              <a:t>Vision</a:t>
            </a:r>
            <a:endParaRPr lang="en-US" sz="2400" dirty="0">
              <a:latin typeface="Arial"/>
              <a:cs typeface="Arial"/>
            </a:endParaRPr>
          </a:p>
          <a:p>
            <a:pPr eaLnBrk="1" hangingPunct="1">
              <a:lnSpc>
                <a:spcPct val="130000"/>
              </a:lnSpc>
              <a:buFont typeface="Wingdings" charset="0"/>
              <a:buNone/>
              <a:defRPr/>
            </a:pPr>
            <a:r>
              <a:rPr lang="en-US" b="1" dirty="0" smtClean="0">
                <a:latin typeface="Arial"/>
                <a:cs typeface="Arial"/>
              </a:rPr>
              <a:t>6</a:t>
            </a:r>
            <a:r>
              <a:rPr lang="en-US" sz="2400" dirty="0" smtClean="0">
                <a:latin typeface="Arial"/>
                <a:cs typeface="Arial"/>
              </a:rPr>
              <a:t>   Planning </a:t>
            </a:r>
            <a:r>
              <a:rPr lang="en-US" sz="2400" dirty="0">
                <a:latin typeface="Arial"/>
                <a:cs typeface="Arial"/>
              </a:rPr>
              <a:t>for and Creating Short-Term </a:t>
            </a:r>
            <a:r>
              <a:rPr lang="en-US" sz="2400" dirty="0" smtClean="0">
                <a:latin typeface="Arial"/>
                <a:cs typeface="Arial"/>
              </a:rPr>
              <a:t>Wins</a:t>
            </a:r>
            <a:endParaRPr lang="en-US" sz="2400" dirty="0">
              <a:latin typeface="Arial"/>
              <a:cs typeface="Arial"/>
            </a:endParaRPr>
          </a:p>
          <a:p>
            <a:pPr marL="458788" indent="-458788" eaLnBrk="1" hangingPunct="1">
              <a:lnSpc>
                <a:spcPct val="130000"/>
              </a:lnSpc>
              <a:buFont typeface="Wingdings" charset="0"/>
              <a:buNone/>
              <a:defRPr/>
            </a:pPr>
            <a:r>
              <a:rPr lang="en-US" b="1" dirty="0" smtClean="0">
                <a:latin typeface="Arial"/>
                <a:cs typeface="Arial"/>
              </a:rPr>
              <a:t>7</a:t>
            </a:r>
            <a:r>
              <a:rPr lang="en-US" sz="2400" dirty="0" smtClean="0">
                <a:latin typeface="Arial"/>
                <a:cs typeface="Arial"/>
              </a:rPr>
              <a:t>   Consolidating </a:t>
            </a:r>
            <a:r>
              <a:rPr lang="en-US" sz="2400" dirty="0">
                <a:latin typeface="Arial"/>
                <a:cs typeface="Arial"/>
              </a:rPr>
              <a:t>Improvements and Producing Still More </a:t>
            </a:r>
            <a:r>
              <a:rPr lang="en-US" sz="2400" dirty="0" smtClean="0">
                <a:latin typeface="Arial"/>
                <a:cs typeface="Arial"/>
              </a:rPr>
              <a:t>Change</a:t>
            </a:r>
            <a:endParaRPr lang="en-US" sz="2400" dirty="0">
              <a:latin typeface="Arial"/>
              <a:cs typeface="Arial"/>
            </a:endParaRPr>
          </a:p>
          <a:p>
            <a:pPr eaLnBrk="1" hangingPunct="1">
              <a:lnSpc>
                <a:spcPct val="130000"/>
              </a:lnSpc>
              <a:buFont typeface="Wingdings" charset="0"/>
              <a:buNone/>
              <a:defRPr/>
            </a:pPr>
            <a:r>
              <a:rPr lang="en-US" b="1" dirty="0" smtClean="0">
                <a:latin typeface="Arial"/>
                <a:cs typeface="Arial"/>
              </a:rPr>
              <a:t>8</a:t>
            </a:r>
            <a:r>
              <a:rPr lang="en-US" sz="2400" dirty="0" smtClean="0">
                <a:latin typeface="Arial"/>
                <a:cs typeface="Arial"/>
              </a:rPr>
              <a:t>   Institutionalizing </a:t>
            </a:r>
            <a:r>
              <a:rPr lang="en-US" sz="2400" dirty="0">
                <a:latin typeface="Arial"/>
                <a:cs typeface="Arial"/>
              </a:rPr>
              <a:t>New Approaches</a:t>
            </a:r>
          </a:p>
          <a:p>
            <a:pPr marL="457200" indent="-457200" eaLnBrk="1" hangingPunct="1">
              <a:lnSpc>
                <a:spcPct val="90000"/>
              </a:lnSpc>
              <a:buFontTx/>
              <a:buAutoNum type="arabicPlain" startAt="4"/>
              <a:defRPr/>
            </a:pPr>
            <a:endParaRPr lang="en-US" sz="2400" dirty="0" smtClean="0">
              <a:latin typeface="Arial"/>
              <a:cs typeface="Arial"/>
            </a:endParaRPr>
          </a:p>
        </p:txBody>
      </p:sp>
    </p:spTree>
    <p:extLst>
      <p:ext uri="{BB962C8B-B14F-4D97-AF65-F5344CB8AC3E}">
        <p14:creationId xmlns:p14="http://schemas.microsoft.com/office/powerpoint/2010/main" val="32903514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7712" y="228600"/>
            <a:ext cx="8525492" cy="6400800"/>
          </a:xfrm>
          <a:prstGeom prst="rect">
            <a:avLst/>
          </a:prstGeom>
          <a:ln>
            <a:noFill/>
          </a:ln>
        </p:spPr>
      </p:pic>
    </p:spTree>
    <p:extLst>
      <p:ext uri="{BB962C8B-B14F-4D97-AF65-F5344CB8AC3E}">
        <p14:creationId xmlns:p14="http://schemas.microsoft.com/office/powerpoint/2010/main" val="452010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381000" y="228600"/>
            <a:ext cx="8458200" cy="1066800"/>
          </a:xfrm>
        </p:spPr>
        <p:txBody>
          <a:bodyPr>
            <a:normAutofit fontScale="90000"/>
          </a:bodyPr>
          <a:lstStyle/>
          <a:p>
            <a:pPr>
              <a:defRPr/>
            </a:pPr>
            <a:r>
              <a:rPr lang="en-US" sz="4000" dirty="0">
                <a:latin typeface="Arial"/>
                <a:cs typeface="Arial"/>
              </a:rPr>
              <a:t>A Nine-step Process For Leading Organizational Change</a:t>
            </a:r>
          </a:p>
        </p:txBody>
      </p:sp>
      <p:sp>
        <p:nvSpPr>
          <p:cNvPr id="343043" name="Rectangle 3"/>
          <p:cNvSpPr>
            <a:spLocks noGrp="1" noChangeArrowheads="1"/>
          </p:cNvSpPr>
          <p:nvPr>
            <p:ph type="body" sz="half" idx="1"/>
          </p:nvPr>
        </p:nvSpPr>
        <p:spPr>
          <a:xfrm>
            <a:off x="457200" y="1893888"/>
            <a:ext cx="3851275" cy="4354512"/>
          </a:xfrm>
        </p:spPr>
        <p:txBody>
          <a:bodyPr/>
          <a:lstStyle/>
          <a:p>
            <a:pPr marL="346075" indent="-346075">
              <a:lnSpc>
                <a:spcPct val="90000"/>
              </a:lnSpc>
              <a:buFontTx/>
              <a:buAutoNum type="arabicPeriod"/>
              <a:defRPr/>
            </a:pPr>
            <a:r>
              <a:rPr lang="en-US" sz="2400" dirty="0">
                <a:latin typeface="Arial"/>
                <a:cs typeface="Arial"/>
              </a:rPr>
              <a:t>Create a Sense of Urgency</a:t>
            </a:r>
          </a:p>
          <a:p>
            <a:pPr marL="346075" indent="-346075">
              <a:lnSpc>
                <a:spcPct val="90000"/>
              </a:lnSpc>
              <a:buFontTx/>
              <a:buAutoNum type="arabicPeriod"/>
              <a:defRPr/>
            </a:pPr>
            <a:r>
              <a:rPr lang="en-US" sz="2400" dirty="0">
                <a:latin typeface="Arial"/>
                <a:cs typeface="Arial"/>
              </a:rPr>
              <a:t>Decide What to Change</a:t>
            </a:r>
          </a:p>
          <a:p>
            <a:pPr marL="346075" indent="-346075">
              <a:lnSpc>
                <a:spcPct val="90000"/>
              </a:lnSpc>
              <a:buFontTx/>
              <a:buAutoNum type="arabicPeriod"/>
              <a:defRPr/>
            </a:pPr>
            <a:r>
              <a:rPr lang="en-US" sz="2400" dirty="0">
                <a:latin typeface="Arial"/>
                <a:cs typeface="Arial"/>
              </a:rPr>
              <a:t>Create a Guiding Coalition and Mobilize Commitment</a:t>
            </a:r>
          </a:p>
          <a:p>
            <a:pPr marL="346075" indent="-346075">
              <a:lnSpc>
                <a:spcPct val="90000"/>
              </a:lnSpc>
              <a:buFontTx/>
              <a:buAutoNum type="arabicPeriod"/>
              <a:defRPr/>
            </a:pPr>
            <a:r>
              <a:rPr lang="en-US" sz="2400" dirty="0">
                <a:latin typeface="Arial"/>
                <a:cs typeface="Arial"/>
              </a:rPr>
              <a:t>Develop and Communicate a Shared Vision</a:t>
            </a:r>
          </a:p>
          <a:p>
            <a:pPr marL="346075" indent="-346075">
              <a:lnSpc>
                <a:spcPct val="90000"/>
              </a:lnSpc>
              <a:buFontTx/>
              <a:buAutoNum type="arabicPeriod"/>
              <a:defRPr/>
            </a:pPr>
            <a:r>
              <a:rPr lang="en-US" sz="2400" dirty="0">
                <a:latin typeface="Arial"/>
                <a:cs typeface="Arial"/>
              </a:rPr>
              <a:t>Empower Employees to Make the Change</a:t>
            </a:r>
          </a:p>
        </p:txBody>
      </p:sp>
      <p:sp>
        <p:nvSpPr>
          <p:cNvPr id="343044" name="Rectangle 4"/>
          <p:cNvSpPr>
            <a:spLocks noGrp="1" noChangeArrowheads="1"/>
          </p:cNvSpPr>
          <p:nvPr>
            <p:ph type="body" sz="half" idx="2"/>
          </p:nvPr>
        </p:nvSpPr>
        <p:spPr>
          <a:xfrm>
            <a:off x="5064125" y="1882775"/>
            <a:ext cx="3851275" cy="4354513"/>
          </a:xfrm>
        </p:spPr>
        <p:txBody>
          <a:bodyPr/>
          <a:lstStyle/>
          <a:p>
            <a:pPr marL="457200" indent="-457200">
              <a:buFontTx/>
              <a:buAutoNum type="arabicPeriod" startAt="6"/>
              <a:defRPr/>
            </a:pPr>
            <a:r>
              <a:rPr lang="en-US" sz="2400" dirty="0">
                <a:latin typeface="Arial"/>
                <a:cs typeface="Arial"/>
              </a:rPr>
              <a:t>Generate Short-Term Wins</a:t>
            </a:r>
          </a:p>
          <a:p>
            <a:pPr marL="457200" indent="-457200">
              <a:buFontTx/>
              <a:buAutoNum type="arabicPeriod" startAt="6"/>
              <a:defRPr/>
            </a:pPr>
            <a:r>
              <a:rPr lang="en-US" sz="2400" dirty="0">
                <a:latin typeface="Arial"/>
                <a:cs typeface="Arial"/>
              </a:rPr>
              <a:t>Consolidate Gains and Produce More Change</a:t>
            </a:r>
          </a:p>
          <a:p>
            <a:pPr marL="457200" indent="-457200">
              <a:buFontTx/>
              <a:buAutoNum type="arabicPeriod" startAt="6"/>
              <a:defRPr/>
            </a:pPr>
            <a:r>
              <a:rPr lang="en-US" sz="2400" dirty="0">
                <a:latin typeface="Arial"/>
                <a:cs typeface="Arial"/>
              </a:rPr>
              <a:t>Anchor the New Ways of Doing Things in the Company Culture</a:t>
            </a:r>
          </a:p>
          <a:p>
            <a:pPr marL="457200" indent="-457200">
              <a:buFontTx/>
              <a:buAutoNum type="arabicPeriod" startAt="6"/>
              <a:defRPr/>
            </a:pPr>
            <a:r>
              <a:rPr lang="en-US" sz="2400" dirty="0">
                <a:latin typeface="Arial"/>
                <a:cs typeface="Arial"/>
              </a:rPr>
              <a:t>Monitor Progress and Adjust the Vision as Required</a:t>
            </a:r>
          </a:p>
        </p:txBody>
      </p:sp>
    </p:spTree>
    <p:extLst>
      <p:ext uri="{BB962C8B-B14F-4D97-AF65-F5344CB8AC3E}">
        <p14:creationId xmlns:p14="http://schemas.microsoft.com/office/powerpoint/2010/main" val="1681478705"/>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Grp="1" noChangeArrowheads="1"/>
          </p:cNvSpPr>
          <p:nvPr>
            <p:ph type="title"/>
          </p:nvPr>
        </p:nvSpPr>
        <p:spPr>
          <a:xfrm>
            <a:off x="457200" y="415925"/>
            <a:ext cx="8229600" cy="1371600"/>
          </a:xfrm>
        </p:spPr>
        <p:txBody>
          <a:bodyPr/>
          <a:lstStyle/>
          <a:p>
            <a:pPr algn="ctr" eaLnBrk="1" hangingPunct="1"/>
            <a:r>
              <a:rPr lang="en-US" sz="4800" b="1" dirty="0" err="1">
                <a:solidFill>
                  <a:srgbClr val="993366"/>
                </a:solidFill>
                <a:latin typeface="Arial" charset="0"/>
              </a:rPr>
              <a:t>Lewin</a:t>
            </a:r>
            <a:r>
              <a:rPr lang="ja-JP" altLang="en-US" sz="4800" b="1" dirty="0">
                <a:solidFill>
                  <a:srgbClr val="993366"/>
                </a:solidFill>
                <a:latin typeface="Arial" charset="0"/>
              </a:rPr>
              <a:t>’</a:t>
            </a:r>
            <a:r>
              <a:rPr lang="en-US" altLang="ja-JP" sz="4800" b="1" dirty="0">
                <a:solidFill>
                  <a:srgbClr val="993366"/>
                </a:solidFill>
                <a:latin typeface="Arial" charset="0"/>
              </a:rPr>
              <a:t>s Change Model</a:t>
            </a:r>
            <a:endParaRPr lang="en-US" sz="4800" dirty="0">
              <a:solidFill>
                <a:srgbClr val="993366"/>
              </a:solidFill>
              <a:latin typeface="Arial" charset="0"/>
            </a:endParaRPr>
          </a:p>
        </p:txBody>
      </p:sp>
      <p:sp>
        <p:nvSpPr>
          <p:cNvPr id="16388" name="Text Box 7"/>
          <p:cNvSpPr txBox="1">
            <a:spLocks noChangeArrowheads="1"/>
          </p:cNvSpPr>
          <p:nvPr/>
        </p:nvSpPr>
        <p:spPr bwMode="auto">
          <a:xfrm>
            <a:off x="898525" y="2097088"/>
            <a:ext cx="2252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solidFill>
                  <a:schemeClr val="tx2"/>
                </a:solidFill>
                <a:latin typeface="Calibri" charset="0"/>
              </a:rPr>
              <a:t>Unfreezing</a:t>
            </a:r>
          </a:p>
        </p:txBody>
      </p:sp>
      <p:sp>
        <p:nvSpPr>
          <p:cNvPr id="16389" name="Text Box 8"/>
          <p:cNvSpPr txBox="1">
            <a:spLocks noChangeArrowheads="1"/>
          </p:cNvSpPr>
          <p:nvPr/>
        </p:nvSpPr>
        <p:spPr bwMode="auto">
          <a:xfrm>
            <a:off x="3692525" y="3468688"/>
            <a:ext cx="2282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dirty="0">
                <a:solidFill>
                  <a:schemeClr val="tx2"/>
                </a:solidFill>
                <a:latin typeface="Calibri" charset="0"/>
              </a:rPr>
              <a:t>Movement</a:t>
            </a:r>
          </a:p>
        </p:txBody>
      </p:sp>
      <p:sp>
        <p:nvSpPr>
          <p:cNvPr id="16390" name="Text Box 9"/>
          <p:cNvSpPr txBox="1">
            <a:spLocks noChangeArrowheads="1"/>
          </p:cNvSpPr>
          <p:nvPr/>
        </p:nvSpPr>
        <p:spPr bwMode="auto">
          <a:xfrm>
            <a:off x="6413500" y="5022850"/>
            <a:ext cx="2195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solidFill>
                  <a:schemeClr val="tx2"/>
                </a:solidFill>
                <a:latin typeface="Calibri" charset="0"/>
              </a:rPr>
              <a:t>Refreezing</a:t>
            </a:r>
          </a:p>
        </p:txBody>
      </p:sp>
      <p:sp>
        <p:nvSpPr>
          <p:cNvPr id="16391" name="AutoShape 11"/>
          <p:cNvSpPr>
            <a:spLocks noChangeArrowheads="1"/>
          </p:cNvSpPr>
          <p:nvPr/>
        </p:nvSpPr>
        <p:spPr bwMode="auto">
          <a:xfrm rot="1704836">
            <a:off x="2362200" y="2743200"/>
            <a:ext cx="1371600" cy="914400"/>
          </a:xfrm>
          <a:prstGeom prst="right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en-US"/>
          </a:p>
        </p:txBody>
      </p:sp>
      <p:sp>
        <p:nvSpPr>
          <p:cNvPr id="16392" name="AutoShape 12"/>
          <p:cNvSpPr>
            <a:spLocks noChangeArrowheads="1"/>
          </p:cNvSpPr>
          <p:nvPr/>
        </p:nvSpPr>
        <p:spPr bwMode="auto">
          <a:xfrm rot="1704836">
            <a:off x="5181600" y="4191000"/>
            <a:ext cx="1371600" cy="914400"/>
          </a:xfrm>
          <a:prstGeom prst="right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7378371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8" name="AutoShape 66"/>
          <p:cNvSpPr>
            <a:spLocks noChangeArrowheads="1"/>
          </p:cNvSpPr>
          <p:nvPr/>
        </p:nvSpPr>
        <p:spPr bwMode="auto">
          <a:xfrm>
            <a:off x="5562600" y="2041525"/>
            <a:ext cx="685800" cy="685800"/>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77" name="AutoShape 65"/>
          <p:cNvSpPr>
            <a:spLocks noChangeArrowheads="1"/>
          </p:cNvSpPr>
          <p:nvPr/>
        </p:nvSpPr>
        <p:spPr bwMode="auto">
          <a:xfrm>
            <a:off x="2667000" y="2041525"/>
            <a:ext cx="685800" cy="685800"/>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22" name="Rectangle 10"/>
          <p:cNvSpPr>
            <a:spLocks noGrp="1" noChangeArrowheads="1"/>
          </p:cNvSpPr>
          <p:nvPr>
            <p:ph type="title"/>
          </p:nvPr>
        </p:nvSpPr>
        <p:spPr>
          <a:xfrm>
            <a:off x="1447800" y="655638"/>
            <a:ext cx="7467600" cy="685800"/>
          </a:xfrm>
        </p:spPr>
        <p:txBody>
          <a:bodyPr>
            <a:normAutofit fontScale="90000"/>
          </a:bodyPr>
          <a:lstStyle/>
          <a:p>
            <a:pPr eaLnBrk="1" hangingPunct="1">
              <a:defRPr/>
            </a:pPr>
            <a:r>
              <a:rPr lang="en-US" sz="4000">
                <a:latin typeface="Arial" charset="0"/>
              </a:rPr>
              <a:t>Process of Planned Change</a:t>
            </a:r>
          </a:p>
        </p:txBody>
      </p:sp>
      <p:sp>
        <p:nvSpPr>
          <p:cNvPr id="28676" name="Rectangle 11"/>
          <p:cNvSpPr>
            <a:spLocks noChangeArrowheads="1"/>
          </p:cNvSpPr>
          <p:nvPr/>
        </p:nvSpPr>
        <p:spPr bwMode="auto">
          <a:xfrm>
            <a:off x="228600" y="6324600"/>
            <a:ext cx="597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400"/>
              <a:t>Adapted from Exhibit 14-3: Process of Planned Change</a:t>
            </a:r>
          </a:p>
        </p:txBody>
      </p:sp>
      <p:grpSp>
        <p:nvGrpSpPr>
          <p:cNvPr id="2" name="Group 67"/>
          <p:cNvGrpSpPr>
            <a:grpSpLocks/>
          </p:cNvGrpSpPr>
          <p:nvPr/>
        </p:nvGrpSpPr>
        <p:grpSpPr bwMode="auto">
          <a:xfrm>
            <a:off x="258763" y="1965325"/>
            <a:ext cx="2438400" cy="838200"/>
            <a:chOff x="163" y="624"/>
            <a:chExt cx="1536" cy="528"/>
          </a:xfrm>
        </p:grpSpPr>
        <p:sp>
          <p:nvSpPr>
            <p:cNvPr id="13331" name="Rectangle 19"/>
            <p:cNvSpPr>
              <a:spLocks noChangeArrowheads="1"/>
            </p:cNvSpPr>
            <p:nvPr/>
          </p:nvSpPr>
          <p:spPr bwMode="auto">
            <a:xfrm>
              <a:off x="163" y="624"/>
              <a:ext cx="1536" cy="528"/>
            </a:xfrm>
            <a:prstGeom prst="rect">
              <a:avLst/>
            </a:prstGeom>
            <a:gradFill rotWithShape="0">
              <a:gsLst>
                <a:gs pos="0">
                  <a:schemeClr val="accent1"/>
                </a:gs>
                <a:gs pos="100000">
                  <a:srgbClr val="008080"/>
                </a:gs>
              </a:gsLst>
              <a:lin ang="5400000" scaled="1"/>
            </a:gradFill>
            <a:ln w="9525">
              <a:noFill/>
              <a:miter lim="800000"/>
              <a:headEnd/>
              <a:tailEnd/>
            </a:ln>
            <a:effectLst>
              <a:outerShdw dist="71842"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8691" name="Text Box 20"/>
            <p:cNvSpPr txBox="1">
              <a:spLocks noChangeArrowheads="1"/>
            </p:cNvSpPr>
            <p:nvPr/>
          </p:nvSpPr>
          <p:spPr bwMode="auto">
            <a:xfrm>
              <a:off x="377" y="744"/>
              <a:ext cx="11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a:solidFill>
                    <a:schemeClr val="bg1"/>
                  </a:solidFill>
                </a:rPr>
                <a:t>Unfreezing</a:t>
              </a:r>
            </a:p>
          </p:txBody>
        </p:sp>
      </p:grpSp>
      <p:grpSp>
        <p:nvGrpSpPr>
          <p:cNvPr id="3" name="Group 69"/>
          <p:cNvGrpSpPr>
            <a:grpSpLocks/>
          </p:cNvGrpSpPr>
          <p:nvPr/>
        </p:nvGrpSpPr>
        <p:grpSpPr bwMode="auto">
          <a:xfrm>
            <a:off x="6248400" y="1965325"/>
            <a:ext cx="2514600" cy="838200"/>
            <a:chOff x="3936" y="624"/>
            <a:chExt cx="1584" cy="528"/>
          </a:xfrm>
        </p:grpSpPr>
        <p:sp>
          <p:nvSpPr>
            <p:cNvPr id="13352" name="Rectangle 40"/>
            <p:cNvSpPr>
              <a:spLocks noChangeArrowheads="1"/>
            </p:cNvSpPr>
            <p:nvPr/>
          </p:nvSpPr>
          <p:spPr bwMode="auto">
            <a:xfrm>
              <a:off x="3936" y="624"/>
              <a:ext cx="1584" cy="528"/>
            </a:xfrm>
            <a:prstGeom prst="rect">
              <a:avLst/>
            </a:prstGeom>
            <a:gradFill rotWithShape="0">
              <a:gsLst>
                <a:gs pos="0">
                  <a:srgbClr val="00CC99"/>
                </a:gs>
                <a:gs pos="100000">
                  <a:srgbClr val="008080"/>
                </a:gs>
              </a:gsLst>
              <a:lin ang="5400000" scaled="1"/>
            </a:gradFill>
            <a:ln w="9525">
              <a:noFill/>
              <a:miter lim="800000"/>
              <a:headEnd/>
              <a:tailEnd/>
            </a:ln>
            <a:effectLst>
              <a:outerShdw dist="71842"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8689" name="Text Box 41"/>
            <p:cNvSpPr txBox="1">
              <a:spLocks noChangeArrowheads="1"/>
            </p:cNvSpPr>
            <p:nvPr/>
          </p:nvSpPr>
          <p:spPr bwMode="auto">
            <a:xfrm>
              <a:off x="4179" y="744"/>
              <a:ext cx="10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a:solidFill>
                    <a:schemeClr val="bg1"/>
                  </a:solidFill>
                </a:rPr>
                <a:t>Refreezing</a:t>
              </a:r>
            </a:p>
          </p:txBody>
        </p:sp>
      </p:grpSp>
      <p:grpSp>
        <p:nvGrpSpPr>
          <p:cNvPr id="4" name="Group 68"/>
          <p:cNvGrpSpPr>
            <a:grpSpLocks/>
          </p:cNvGrpSpPr>
          <p:nvPr/>
        </p:nvGrpSpPr>
        <p:grpSpPr bwMode="auto">
          <a:xfrm>
            <a:off x="3352800" y="1973263"/>
            <a:ext cx="2286000" cy="822325"/>
            <a:chOff x="2112" y="629"/>
            <a:chExt cx="1440" cy="518"/>
          </a:xfrm>
        </p:grpSpPr>
        <p:sp>
          <p:nvSpPr>
            <p:cNvPr id="13365" name="Rectangle 53"/>
            <p:cNvSpPr>
              <a:spLocks noChangeArrowheads="1"/>
            </p:cNvSpPr>
            <p:nvPr/>
          </p:nvSpPr>
          <p:spPr bwMode="auto">
            <a:xfrm>
              <a:off x="2112" y="629"/>
              <a:ext cx="1440" cy="518"/>
            </a:xfrm>
            <a:prstGeom prst="rect">
              <a:avLst/>
            </a:prstGeom>
            <a:gradFill rotWithShape="0">
              <a:gsLst>
                <a:gs pos="0">
                  <a:srgbClr val="00CC99"/>
                </a:gs>
                <a:gs pos="100000">
                  <a:srgbClr val="008080"/>
                </a:gs>
              </a:gsLst>
              <a:lin ang="5400000" scaled="1"/>
            </a:gradFill>
            <a:ln w="9525">
              <a:noFill/>
              <a:miter lim="800000"/>
              <a:headEnd/>
              <a:tailEnd/>
            </a:ln>
            <a:effectLst>
              <a:outerShdw dist="71842"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8687" name="Text Box 54"/>
            <p:cNvSpPr txBox="1">
              <a:spLocks noChangeArrowheads="1"/>
            </p:cNvSpPr>
            <p:nvPr/>
          </p:nvSpPr>
          <p:spPr bwMode="auto">
            <a:xfrm>
              <a:off x="2439" y="744"/>
              <a:ext cx="78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a:solidFill>
                    <a:schemeClr val="bg1"/>
                  </a:solidFill>
                </a:rPr>
                <a:t>Moving</a:t>
              </a:r>
            </a:p>
          </p:txBody>
        </p:sp>
      </p:grpSp>
      <p:sp>
        <p:nvSpPr>
          <p:cNvPr id="13370" name="Rectangle 58"/>
          <p:cNvSpPr>
            <a:spLocks noChangeArrowheads="1"/>
          </p:cNvSpPr>
          <p:nvPr/>
        </p:nvSpPr>
        <p:spPr bwMode="auto">
          <a:xfrm>
            <a:off x="106363" y="2879725"/>
            <a:ext cx="2743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0188" indent="-230188">
              <a:spcBef>
                <a:spcPct val="25000"/>
              </a:spcBef>
              <a:buSzPct val="120000"/>
              <a:buFontTx/>
              <a:buChar char="•"/>
            </a:pPr>
            <a:r>
              <a:rPr lang="en-US" sz="2000">
                <a:solidFill>
                  <a:srgbClr val="006600"/>
                </a:solidFill>
              </a:rPr>
              <a:t>Provide rationale for change</a:t>
            </a:r>
          </a:p>
          <a:p>
            <a:pPr marL="230188" indent="-230188">
              <a:spcBef>
                <a:spcPct val="25000"/>
              </a:spcBef>
              <a:buSzPct val="120000"/>
              <a:buFontTx/>
              <a:buChar char="•"/>
            </a:pPr>
            <a:r>
              <a:rPr lang="en-US" sz="2000">
                <a:solidFill>
                  <a:srgbClr val="006600"/>
                </a:solidFill>
              </a:rPr>
              <a:t>Create minor levels of guilt/anxiety about not changing</a:t>
            </a:r>
          </a:p>
          <a:p>
            <a:pPr marL="230188" indent="-230188">
              <a:spcBef>
                <a:spcPct val="25000"/>
              </a:spcBef>
              <a:buSzPct val="120000"/>
              <a:buFontTx/>
              <a:buChar char="•"/>
            </a:pPr>
            <a:r>
              <a:rPr lang="en-US" sz="2000">
                <a:solidFill>
                  <a:srgbClr val="006600"/>
                </a:solidFill>
              </a:rPr>
              <a:t>Create sense of psychological safety concerning change</a:t>
            </a:r>
          </a:p>
        </p:txBody>
      </p:sp>
      <p:sp>
        <p:nvSpPr>
          <p:cNvPr id="13371" name="Rectangle 59"/>
          <p:cNvSpPr>
            <a:spLocks noChangeArrowheads="1"/>
          </p:cNvSpPr>
          <p:nvPr/>
        </p:nvSpPr>
        <p:spPr bwMode="auto">
          <a:xfrm>
            <a:off x="3048000" y="2879725"/>
            <a:ext cx="2895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0188" indent="-230188">
              <a:spcBef>
                <a:spcPct val="25000"/>
              </a:spcBef>
              <a:buSzPct val="120000"/>
              <a:buFontTx/>
              <a:buChar char="•"/>
            </a:pPr>
            <a:r>
              <a:rPr lang="en-US" sz="2000">
                <a:solidFill>
                  <a:srgbClr val="006600"/>
                </a:solidFill>
              </a:rPr>
              <a:t>Provide information that suspects proposed changes</a:t>
            </a:r>
          </a:p>
          <a:p>
            <a:pPr marL="230188" indent="-230188">
              <a:spcBef>
                <a:spcPct val="25000"/>
              </a:spcBef>
              <a:buSzPct val="120000"/>
              <a:buFontTx/>
              <a:buChar char="•"/>
            </a:pPr>
            <a:r>
              <a:rPr lang="en-US" sz="2000">
                <a:solidFill>
                  <a:srgbClr val="006600"/>
                </a:solidFill>
              </a:rPr>
              <a:t>Bring about actual shifts in behavior</a:t>
            </a:r>
          </a:p>
        </p:txBody>
      </p:sp>
      <p:sp>
        <p:nvSpPr>
          <p:cNvPr id="13372" name="Rectangle 60"/>
          <p:cNvSpPr>
            <a:spLocks noChangeArrowheads="1"/>
          </p:cNvSpPr>
          <p:nvPr/>
        </p:nvSpPr>
        <p:spPr bwMode="auto">
          <a:xfrm>
            <a:off x="6019800" y="2879725"/>
            <a:ext cx="29718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0188" indent="-230188">
              <a:spcBef>
                <a:spcPct val="25000"/>
              </a:spcBef>
              <a:buSzPct val="120000"/>
              <a:buFontTx/>
              <a:buChar char="•"/>
            </a:pPr>
            <a:r>
              <a:rPr lang="en-US" sz="2000">
                <a:solidFill>
                  <a:srgbClr val="006600"/>
                </a:solidFill>
              </a:rPr>
              <a:t>Implement new evaluation systems</a:t>
            </a:r>
          </a:p>
          <a:p>
            <a:pPr marL="230188" indent="-230188">
              <a:spcBef>
                <a:spcPct val="25000"/>
              </a:spcBef>
              <a:buSzPct val="120000"/>
              <a:buFontTx/>
              <a:buChar char="•"/>
            </a:pPr>
            <a:r>
              <a:rPr lang="en-US" sz="2000">
                <a:solidFill>
                  <a:srgbClr val="006600"/>
                </a:solidFill>
              </a:rPr>
              <a:t>Create minor levels of guilt/anxiety about not changing</a:t>
            </a:r>
          </a:p>
          <a:p>
            <a:pPr marL="230188" indent="-230188">
              <a:spcBef>
                <a:spcPct val="25000"/>
              </a:spcBef>
              <a:buSzPct val="120000"/>
              <a:buFontTx/>
              <a:buChar char="•"/>
            </a:pPr>
            <a:r>
              <a:rPr lang="en-US" sz="2000">
                <a:solidFill>
                  <a:srgbClr val="006600"/>
                </a:solidFill>
              </a:rPr>
              <a:t>Implement new hiring and promotion systems</a:t>
            </a:r>
          </a:p>
        </p:txBody>
      </p:sp>
      <p:grpSp>
        <p:nvGrpSpPr>
          <p:cNvPr id="28683" name="Group 72"/>
          <p:cNvGrpSpPr>
            <a:grpSpLocks/>
          </p:cNvGrpSpPr>
          <p:nvPr/>
        </p:nvGrpSpPr>
        <p:grpSpPr bwMode="auto">
          <a:xfrm>
            <a:off x="0" y="0"/>
            <a:ext cx="1524000" cy="1997075"/>
            <a:chOff x="1920" y="2352"/>
            <a:chExt cx="960" cy="1258"/>
          </a:xfrm>
        </p:grpSpPr>
        <p:pic>
          <p:nvPicPr>
            <p:cNvPr id="28684" name="Picture 70" descr="D:\Wiley Publishing\Graphics Files\People Photos\Kurt Lewin.gif"/>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2006" y="2352"/>
              <a:ext cx="788"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 Box 71"/>
            <p:cNvSpPr txBox="1">
              <a:spLocks noChangeArrowheads="1"/>
            </p:cNvSpPr>
            <p:nvPr/>
          </p:nvSpPr>
          <p:spPr bwMode="auto">
            <a:xfrm>
              <a:off x="1920" y="3360"/>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2000"/>
                <a:t>Kurt Lewin</a:t>
              </a:r>
            </a:p>
          </p:txBody>
        </p:sp>
      </p:grpSp>
    </p:spTree>
    <p:extLst>
      <p:ext uri="{BB962C8B-B14F-4D97-AF65-F5344CB8AC3E}">
        <p14:creationId xmlns:p14="http://schemas.microsoft.com/office/powerpoint/2010/main" val="1694628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13370"/>
                                        </p:tgtEl>
                                        <p:attrNameLst>
                                          <p:attrName>style.visibility</p:attrName>
                                        </p:attrNameLst>
                                      </p:cBhvr>
                                      <p:to>
                                        <p:strVal val="visible"/>
                                      </p:to>
                                    </p:set>
                                    <p:animEffect transition="in" filter="wipe(up)">
                                      <p:cBhvr>
                                        <p:cTn id="11" dur="500"/>
                                        <p:tgtEl>
                                          <p:spTgt spid="133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377"/>
                                        </p:tgtEl>
                                        <p:attrNameLst>
                                          <p:attrName>style.visibility</p:attrName>
                                        </p:attrNameLst>
                                      </p:cBhvr>
                                      <p:to>
                                        <p:strVal val="visible"/>
                                      </p:to>
                                    </p:set>
                                    <p:animEffect transition="in" filter="wipe(left)">
                                      <p:cBhvr>
                                        <p:cTn id="16" dur="500"/>
                                        <p:tgtEl>
                                          <p:spTgt spid="13377"/>
                                        </p:tgtEl>
                                      </p:cBhvr>
                                    </p:animEffect>
                                  </p:childTnLst>
                                </p:cTn>
                              </p:par>
                            </p:childTnLst>
                          </p:cTn>
                        </p:par>
                        <p:par>
                          <p:cTn id="17" fill="hold" nodeType="afterGroup">
                            <p:stCondLst>
                              <p:cond delay="500"/>
                            </p:stCondLst>
                            <p:childTnLst>
                              <p:par>
                                <p:cTn id="18" presetID="9" presetClass="entr" presetSubtype="0" fill="hold" nodeType="after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par>
                          <p:cTn id="21" fill="hold" nodeType="afterGroup">
                            <p:stCondLst>
                              <p:cond delay="2000"/>
                            </p:stCondLst>
                            <p:childTnLst>
                              <p:par>
                                <p:cTn id="22" presetID="22" presetClass="entr" presetSubtype="1" fill="hold" grpId="0" nodeType="afterEffect">
                                  <p:stCondLst>
                                    <p:cond delay="1000"/>
                                  </p:stCondLst>
                                  <p:childTnLst>
                                    <p:set>
                                      <p:cBhvr>
                                        <p:cTn id="23" dur="1" fill="hold">
                                          <p:stCondLst>
                                            <p:cond delay="0"/>
                                          </p:stCondLst>
                                        </p:cTn>
                                        <p:tgtEl>
                                          <p:spTgt spid="13371"/>
                                        </p:tgtEl>
                                        <p:attrNameLst>
                                          <p:attrName>style.visibility</p:attrName>
                                        </p:attrNameLst>
                                      </p:cBhvr>
                                      <p:to>
                                        <p:strVal val="visible"/>
                                      </p:to>
                                    </p:set>
                                    <p:animEffect transition="in" filter="wipe(up)">
                                      <p:cBhvr>
                                        <p:cTn id="24" dur="500"/>
                                        <p:tgtEl>
                                          <p:spTgt spid="1337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378"/>
                                        </p:tgtEl>
                                        <p:attrNameLst>
                                          <p:attrName>style.visibility</p:attrName>
                                        </p:attrNameLst>
                                      </p:cBhvr>
                                      <p:to>
                                        <p:strVal val="visible"/>
                                      </p:to>
                                    </p:set>
                                    <p:animEffect transition="in" filter="wipe(left)">
                                      <p:cBhvr>
                                        <p:cTn id="29" dur="500"/>
                                        <p:tgtEl>
                                          <p:spTgt spid="13378"/>
                                        </p:tgtEl>
                                      </p:cBhvr>
                                    </p:animEffect>
                                  </p:childTnLst>
                                </p:cTn>
                              </p:par>
                            </p:childTnLst>
                          </p:cTn>
                        </p:par>
                        <p:par>
                          <p:cTn id="30" fill="hold" nodeType="afterGroup">
                            <p:stCondLst>
                              <p:cond delay="500"/>
                            </p:stCondLst>
                            <p:childTnLst>
                              <p:par>
                                <p:cTn id="31" presetID="9" presetClass="entr" presetSubtype="0" fill="hold" nodeType="afterEffect">
                                  <p:stCondLst>
                                    <p:cond delay="100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cTn>
                              </p:par>
                            </p:childTnLst>
                          </p:cTn>
                        </p:par>
                        <p:par>
                          <p:cTn id="34" fill="hold" nodeType="afterGroup">
                            <p:stCondLst>
                              <p:cond delay="2000"/>
                            </p:stCondLst>
                            <p:childTnLst>
                              <p:par>
                                <p:cTn id="35" presetID="22" presetClass="entr" presetSubtype="1" fill="hold" grpId="0" nodeType="afterEffect">
                                  <p:stCondLst>
                                    <p:cond delay="1000"/>
                                  </p:stCondLst>
                                  <p:childTnLst>
                                    <p:set>
                                      <p:cBhvr>
                                        <p:cTn id="36" dur="1" fill="hold">
                                          <p:stCondLst>
                                            <p:cond delay="0"/>
                                          </p:stCondLst>
                                        </p:cTn>
                                        <p:tgtEl>
                                          <p:spTgt spid="13372"/>
                                        </p:tgtEl>
                                        <p:attrNameLst>
                                          <p:attrName>style.visibility</p:attrName>
                                        </p:attrNameLst>
                                      </p:cBhvr>
                                      <p:to>
                                        <p:strVal val="visible"/>
                                      </p:to>
                                    </p:set>
                                    <p:animEffect transition="in" filter="wipe(up)">
                                      <p:cBhvr>
                                        <p:cTn id="37" dur="500"/>
                                        <p:tgtEl>
                                          <p:spTgt spid="13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8" grpId="0" animBg="1"/>
      <p:bldP spid="13377" grpId="0" animBg="1"/>
      <p:bldP spid="13370" grpId="0" autoUpdateAnimBg="0"/>
      <p:bldP spid="13371" grpId="0" autoUpdateAnimBg="0"/>
      <p:bldP spid="1337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6705600" y="2190652"/>
            <a:ext cx="1395985" cy="1390748"/>
          </a:xfrm>
        </p:spPr>
        <p:txBody>
          <a:bodyPr>
            <a:noAutofit/>
          </a:bodyPr>
          <a:lstStyle/>
          <a:p>
            <a:r>
              <a:rPr lang="en-US" b="1" dirty="0" smtClean="0">
                <a:solidFill>
                  <a:srgbClr val="C00000"/>
                </a:solidFill>
              </a:rPr>
              <a:t>PAU!</a:t>
            </a:r>
          </a:p>
        </p:txBody>
      </p:sp>
      <p:pic>
        <p:nvPicPr>
          <p:cNvPr id="2" name="Picture 1" descr="Kai Lua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609600"/>
            <a:ext cx="4114800" cy="5486400"/>
          </a:xfrm>
          <a:prstGeom prst="rect">
            <a:avLst/>
          </a:prstGeom>
        </p:spPr>
      </p:pic>
    </p:spTree>
    <p:extLst>
      <p:ext uri="{BB962C8B-B14F-4D97-AF65-F5344CB8AC3E}">
        <p14:creationId xmlns:p14="http://schemas.microsoft.com/office/powerpoint/2010/main" val="523632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z="4700"/>
              <a:t>A Leader Is Someone Who…</a:t>
            </a:r>
          </a:p>
        </p:txBody>
      </p:sp>
      <p:sp>
        <p:nvSpPr>
          <p:cNvPr id="10244" name="Rectangle 3"/>
          <p:cNvSpPr>
            <a:spLocks noGrp="1" noChangeArrowheads="1"/>
          </p:cNvSpPr>
          <p:nvPr>
            <p:ph type="body" idx="1"/>
          </p:nvPr>
        </p:nvSpPr>
        <p:spPr>
          <a:xfrm>
            <a:off x="305153" y="1525833"/>
            <a:ext cx="8838847" cy="5240581"/>
          </a:xfrm>
        </p:spPr>
        <p:txBody>
          <a:bodyPr>
            <a:normAutofit lnSpcReduction="10000"/>
          </a:bodyPr>
          <a:lstStyle/>
          <a:p>
            <a:pPr>
              <a:lnSpc>
                <a:spcPct val="90000"/>
              </a:lnSpc>
              <a:spcAft>
                <a:spcPct val="30000"/>
              </a:spcAft>
            </a:pPr>
            <a:r>
              <a:rPr lang="en-US" dirty="0" smtClean="0"/>
              <a:t>…influences a group of individuals to achieve a common goal.  Key aspects of leadership include…</a:t>
            </a:r>
          </a:p>
          <a:p>
            <a:pPr lvl="1">
              <a:lnSpc>
                <a:spcPct val="90000"/>
              </a:lnSpc>
              <a:spcAft>
                <a:spcPct val="30000"/>
              </a:spcAft>
            </a:pPr>
            <a:r>
              <a:rPr lang="en-US" dirty="0" smtClean="0"/>
              <a:t>Creating and communicating a vision</a:t>
            </a:r>
          </a:p>
          <a:p>
            <a:pPr lvl="1">
              <a:lnSpc>
                <a:spcPct val="90000"/>
              </a:lnSpc>
              <a:spcAft>
                <a:spcPct val="30000"/>
              </a:spcAft>
            </a:pPr>
            <a:r>
              <a:rPr lang="en-US" dirty="0" smtClean="0"/>
              <a:t>Influencing others through use of power</a:t>
            </a:r>
          </a:p>
          <a:p>
            <a:pPr lvl="1">
              <a:lnSpc>
                <a:spcPct val="90000"/>
              </a:lnSpc>
              <a:spcAft>
                <a:spcPct val="30000"/>
              </a:spcAft>
            </a:pPr>
            <a:r>
              <a:rPr lang="en-US" dirty="0" smtClean="0"/>
              <a:t>Motivating task behavior in pursuit of shared objectives</a:t>
            </a:r>
          </a:p>
          <a:p>
            <a:pPr lvl="1">
              <a:lnSpc>
                <a:spcPct val="90000"/>
              </a:lnSpc>
              <a:spcAft>
                <a:spcPct val="30000"/>
              </a:spcAft>
            </a:pPr>
            <a:r>
              <a:rPr lang="en-US" dirty="0" smtClean="0"/>
              <a:t>Establishing and maintaining group culture</a:t>
            </a:r>
          </a:p>
          <a:p>
            <a:pPr lvl="1">
              <a:lnSpc>
                <a:spcPct val="90000"/>
              </a:lnSpc>
              <a:spcAft>
                <a:spcPct val="30000"/>
              </a:spcAft>
            </a:pPr>
            <a:r>
              <a:rPr lang="en-US" dirty="0" smtClean="0"/>
              <a:t>Empowering others</a:t>
            </a:r>
          </a:p>
          <a:p>
            <a:pPr lvl="1">
              <a:lnSpc>
                <a:spcPct val="90000"/>
              </a:lnSpc>
              <a:spcAft>
                <a:spcPct val="30000"/>
              </a:spcAft>
            </a:pPr>
            <a:r>
              <a:rPr lang="en-US" dirty="0" smtClean="0"/>
              <a:t>Clarifying roles and niche in marketplace</a:t>
            </a:r>
          </a:p>
          <a:p>
            <a:pPr lvl="1">
              <a:lnSpc>
                <a:spcPct val="90000"/>
              </a:lnSpc>
              <a:spcAft>
                <a:spcPct val="30000"/>
              </a:spcAft>
            </a:pPr>
            <a:r>
              <a:rPr lang="en-US" dirty="0" smtClean="0"/>
              <a:t>Making tough decisions with limited information</a:t>
            </a:r>
          </a:p>
        </p:txBody>
      </p:sp>
      <p:sp>
        <p:nvSpPr>
          <p:cNvPr id="3" name="Slide Number Placeholder 2"/>
          <p:cNvSpPr>
            <a:spLocks noGrp="1"/>
          </p:cNvSpPr>
          <p:nvPr>
            <p:ph type="sldNum" sz="quarter" idx="12"/>
          </p:nvPr>
        </p:nvSpPr>
        <p:spPr/>
        <p:txBody>
          <a:bodyPr/>
          <a:lstStyle/>
          <a:p>
            <a:fld id="{311D93ED-58BC-464B-B322-8E3DFB9E6BC5}" type="slidenum">
              <a:rPr lang="en-US" smtClean="0"/>
              <a:t>3</a:t>
            </a:fld>
            <a:endParaRPr lang="en-US"/>
          </a:p>
        </p:txBody>
      </p:sp>
    </p:spTree>
    <p:extLst>
      <p:ext uri="{BB962C8B-B14F-4D97-AF65-F5344CB8AC3E}">
        <p14:creationId xmlns:p14="http://schemas.microsoft.com/office/powerpoint/2010/main" val="123792172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48709" y="280256"/>
            <a:ext cx="8821208" cy="1029433"/>
          </a:xfrm>
        </p:spPr>
        <p:txBody>
          <a:bodyPr/>
          <a:lstStyle/>
          <a:p>
            <a:r>
              <a:rPr lang="en-US">
                <a:latin typeface="Tahoma" pitchFamily="34" charset="0"/>
              </a:rPr>
              <a:t>Leaders and Managers</a:t>
            </a:r>
          </a:p>
        </p:txBody>
      </p:sp>
      <p:sp>
        <p:nvSpPr>
          <p:cNvPr id="772101" name="Text Box 5"/>
          <p:cNvSpPr txBox="1">
            <a:spLocks noChangeArrowheads="1"/>
          </p:cNvSpPr>
          <p:nvPr/>
        </p:nvSpPr>
        <p:spPr bwMode="auto">
          <a:xfrm>
            <a:off x="1067153" y="2645019"/>
            <a:ext cx="2771069" cy="157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marL="228600" indent="-228600" defTabSz="809625" eaLnBrk="0" hangingPunct="0">
              <a:tabLst>
                <a:tab pos="247650" algn="l"/>
                <a:tab pos="3795713" algn="l"/>
              </a:tabLst>
              <a:defRPr sz="3200">
                <a:solidFill>
                  <a:schemeClr val="tx1"/>
                </a:solidFill>
                <a:latin typeface="Tahoma" pitchFamily="34" charset="0"/>
              </a:defRPr>
            </a:lvl1pPr>
            <a:lvl2pPr marL="742950" indent="-285750" defTabSz="809625" eaLnBrk="0" hangingPunct="0">
              <a:tabLst>
                <a:tab pos="247650" algn="l"/>
                <a:tab pos="3795713" algn="l"/>
              </a:tabLst>
              <a:defRPr sz="3200">
                <a:solidFill>
                  <a:schemeClr val="tx1"/>
                </a:solidFill>
                <a:latin typeface="Tahoma" pitchFamily="34" charset="0"/>
              </a:defRPr>
            </a:lvl2pPr>
            <a:lvl3pPr marL="1143000" indent="-228600" defTabSz="809625" eaLnBrk="0" hangingPunct="0">
              <a:tabLst>
                <a:tab pos="247650" algn="l"/>
                <a:tab pos="3795713" algn="l"/>
              </a:tabLst>
              <a:defRPr sz="3200">
                <a:solidFill>
                  <a:schemeClr val="tx1"/>
                </a:solidFill>
                <a:latin typeface="Tahoma" pitchFamily="34" charset="0"/>
              </a:defRPr>
            </a:lvl3pPr>
            <a:lvl4pPr marL="1600200" indent="-228600" defTabSz="809625" eaLnBrk="0" hangingPunct="0">
              <a:tabLst>
                <a:tab pos="247650" algn="l"/>
                <a:tab pos="3795713" algn="l"/>
              </a:tabLst>
              <a:defRPr sz="3200">
                <a:solidFill>
                  <a:schemeClr val="tx1"/>
                </a:solidFill>
                <a:latin typeface="Tahoma" pitchFamily="34" charset="0"/>
              </a:defRPr>
            </a:lvl4pPr>
            <a:lvl5pPr marL="2057400" indent="-228600" defTabSz="809625" eaLnBrk="0" hangingPunct="0">
              <a:tabLst>
                <a:tab pos="247650" algn="l"/>
                <a:tab pos="3795713" algn="l"/>
              </a:tabLst>
              <a:defRPr sz="3200">
                <a:solidFill>
                  <a:schemeClr val="tx1"/>
                </a:solidFill>
                <a:latin typeface="Tahoma" pitchFamily="34" charset="0"/>
              </a:defRPr>
            </a:lvl5pPr>
            <a:lvl6pPr marL="2514600" indent="-228600" defTabSz="809625" eaLnBrk="0" fontAlgn="base" hangingPunct="0">
              <a:spcBef>
                <a:spcPct val="0"/>
              </a:spcBef>
              <a:spcAft>
                <a:spcPct val="0"/>
              </a:spcAft>
              <a:tabLst>
                <a:tab pos="247650" algn="l"/>
                <a:tab pos="3795713" algn="l"/>
              </a:tabLst>
              <a:defRPr sz="3200">
                <a:solidFill>
                  <a:schemeClr val="tx1"/>
                </a:solidFill>
                <a:latin typeface="Tahoma" pitchFamily="34" charset="0"/>
              </a:defRPr>
            </a:lvl6pPr>
            <a:lvl7pPr marL="2971800" indent="-228600" defTabSz="809625" eaLnBrk="0" fontAlgn="base" hangingPunct="0">
              <a:spcBef>
                <a:spcPct val="0"/>
              </a:spcBef>
              <a:spcAft>
                <a:spcPct val="0"/>
              </a:spcAft>
              <a:tabLst>
                <a:tab pos="247650" algn="l"/>
                <a:tab pos="3795713" algn="l"/>
              </a:tabLst>
              <a:defRPr sz="3200">
                <a:solidFill>
                  <a:schemeClr val="tx1"/>
                </a:solidFill>
                <a:latin typeface="Tahoma" pitchFamily="34" charset="0"/>
              </a:defRPr>
            </a:lvl7pPr>
            <a:lvl8pPr marL="3429000" indent="-228600" defTabSz="809625" eaLnBrk="0" fontAlgn="base" hangingPunct="0">
              <a:spcBef>
                <a:spcPct val="0"/>
              </a:spcBef>
              <a:spcAft>
                <a:spcPct val="0"/>
              </a:spcAft>
              <a:tabLst>
                <a:tab pos="247650" algn="l"/>
                <a:tab pos="3795713" algn="l"/>
              </a:tabLst>
              <a:defRPr sz="3200">
                <a:solidFill>
                  <a:schemeClr val="tx1"/>
                </a:solidFill>
                <a:latin typeface="Tahoma" pitchFamily="34" charset="0"/>
              </a:defRPr>
            </a:lvl8pPr>
            <a:lvl9pPr marL="3886200" indent="-228600" defTabSz="809625" eaLnBrk="0" fontAlgn="base" hangingPunct="0">
              <a:spcBef>
                <a:spcPct val="0"/>
              </a:spcBef>
              <a:spcAft>
                <a:spcPct val="0"/>
              </a:spcAft>
              <a:tabLst>
                <a:tab pos="247650" algn="l"/>
                <a:tab pos="3795713" algn="l"/>
              </a:tabLst>
              <a:defRPr sz="3200">
                <a:solidFill>
                  <a:schemeClr val="tx1"/>
                </a:solidFill>
                <a:latin typeface="Tahoma" pitchFamily="34" charset="0"/>
              </a:defRPr>
            </a:lvl9pPr>
          </a:lstStyle>
          <a:p>
            <a:pPr>
              <a:buFontTx/>
              <a:buChar char="•"/>
            </a:pPr>
            <a:r>
              <a:rPr lang="en-US" sz="2400">
                <a:latin typeface="Times New Roman" pitchFamily="18" charset="0"/>
              </a:rPr>
              <a:t>Inspire &amp; Motivate</a:t>
            </a:r>
          </a:p>
          <a:p>
            <a:pPr>
              <a:buFontTx/>
              <a:buChar char="•"/>
            </a:pPr>
            <a:r>
              <a:rPr lang="en-US" sz="2400">
                <a:latin typeface="Times New Roman" pitchFamily="18" charset="0"/>
              </a:rPr>
              <a:t>Manage People</a:t>
            </a:r>
          </a:p>
          <a:p>
            <a:pPr>
              <a:buFontTx/>
              <a:buChar char="•"/>
            </a:pPr>
            <a:r>
              <a:rPr lang="en-US" sz="2400">
                <a:latin typeface="Times New Roman" pitchFamily="18" charset="0"/>
              </a:rPr>
              <a:t>Are Decisive</a:t>
            </a:r>
          </a:p>
          <a:p>
            <a:pPr>
              <a:buFontTx/>
              <a:buChar char="•"/>
            </a:pPr>
            <a:r>
              <a:rPr lang="en-US" sz="2400">
                <a:latin typeface="Times New Roman" pitchFamily="18" charset="0"/>
              </a:rPr>
              <a:t>Create a Vision</a:t>
            </a:r>
          </a:p>
        </p:txBody>
      </p:sp>
      <p:sp>
        <p:nvSpPr>
          <p:cNvPr id="13317" name="Oval 6"/>
          <p:cNvSpPr>
            <a:spLocks noChangeArrowheads="1"/>
          </p:cNvSpPr>
          <p:nvPr/>
        </p:nvSpPr>
        <p:spPr bwMode="auto">
          <a:xfrm>
            <a:off x="686154" y="1807919"/>
            <a:ext cx="4115152" cy="3429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3236" tIns="51618" rIns="103236" bIns="51618" anchor="ctr"/>
          <a:lstStyle/>
          <a:p>
            <a:endParaRPr lang="en-US"/>
          </a:p>
        </p:txBody>
      </p:sp>
      <p:sp>
        <p:nvSpPr>
          <p:cNvPr id="13318" name="Oval 7"/>
          <p:cNvSpPr>
            <a:spLocks noChangeArrowheads="1"/>
          </p:cNvSpPr>
          <p:nvPr/>
        </p:nvSpPr>
        <p:spPr bwMode="auto">
          <a:xfrm>
            <a:off x="3961695" y="1807919"/>
            <a:ext cx="4115153" cy="3429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3236" tIns="51618" rIns="103236" bIns="51618" anchor="ctr"/>
          <a:lstStyle/>
          <a:p>
            <a:endParaRPr lang="en-US"/>
          </a:p>
        </p:txBody>
      </p:sp>
      <p:sp>
        <p:nvSpPr>
          <p:cNvPr id="772104" name="Text Box 8"/>
          <p:cNvSpPr txBox="1">
            <a:spLocks noChangeArrowheads="1"/>
          </p:cNvSpPr>
          <p:nvPr/>
        </p:nvSpPr>
        <p:spPr bwMode="auto">
          <a:xfrm>
            <a:off x="2361848" y="6052039"/>
            <a:ext cx="4344458" cy="46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defTabSz="809625" eaLnBrk="0" hangingPunct="0">
              <a:defRPr sz="3200">
                <a:solidFill>
                  <a:schemeClr val="tx1"/>
                </a:solidFill>
                <a:latin typeface="Tahoma" pitchFamily="34" charset="0"/>
              </a:defRPr>
            </a:lvl1pPr>
            <a:lvl2pPr marL="742950" indent="-285750" defTabSz="809625" eaLnBrk="0" hangingPunct="0">
              <a:defRPr sz="3200">
                <a:solidFill>
                  <a:schemeClr val="tx1"/>
                </a:solidFill>
                <a:latin typeface="Tahoma" pitchFamily="34" charset="0"/>
              </a:defRPr>
            </a:lvl2pPr>
            <a:lvl3pPr marL="1143000" indent="-228600" defTabSz="809625" eaLnBrk="0" hangingPunct="0">
              <a:defRPr sz="3200">
                <a:solidFill>
                  <a:schemeClr val="tx1"/>
                </a:solidFill>
                <a:latin typeface="Tahoma" pitchFamily="34" charset="0"/>
              </a:defRPr>
            </a:lvl3pPr>
            <a:lvl4pPr marL="1600200" indent="-228600" defTabSz="809625" eaLnBrk="0" hangingPunct="0">
              <a:defRPr sz="3200">
                <a:solidFill>
                  <a:schemeClr val="tx1"/>
                </a:solidFill>
                <a:latin typeface="Tahoma" pitchFamily="34" charset="0"/>
              </a:defRPr>
            </a:lvl4pPr>
            <a:lvl5pPr marL="2057400" indent="-228600" defTabSz="809625" eaLnBrk="0" hangingPunct="0">
              <a:defRPr sz="3200">
                <a:solidFill>
                  <a:schemeClr val="tx1"/>
                </a:solidFill>
                <a:latin typeface="Tahoma" pitchFamily="34" charset="0"/>
              </a:defRPr>
            </a:lvl5pPr>
            <a:lvl6pPr marL="2514600" indent="-228600" defTabSz="809625" eaLnBrk="0" fontAlgn="base" hangingPunct="0">
              <a:spcBef>
                <a:spcPct val="0"/>
              </a:spcBef>
              <a:spcAft>
                <a:spcPct val="0"/>
              </a:spcAft>
              <a:defRPr sz="3200">
                <a:solidFill>
                  <a:schemeClr val="tx1"/>
                </a:solidFill>
                <a:latin typeface="Tahoma" pitchFamily="34" charset="0"/>
              </a:defRPr>
            </a:lvl6pPr>
            <a:lvl7pPr marL="2971800" indent="-228600" defTabSz="809625" eaLnBrk="0" fontAlgn="base" hangingPunct="0">
              <a:spcBef>
                <a:spcPct val="0"/>
              </a:spcBef>
              <a:spcAft>
                <a:spcPct val="0"/>
              </a:spcAft>
              <a:defRPr sz="3200">
                <a:solidFill>
                  <a:schemeClr val="tx1"/>
                </a:solidFill>
                <a:latin typeface="Tahoma" pitchFamily="34" charset="0"/>
              </a:defRPr>
            </a:lvl7pPr>
            <a:lvl8pPr marL="3429000" indent="-228600" defTabSz="809625" eaLnBrk="0" fontAlgn="base" hangingPunct="0">
              <a:spcBef>
                <a:spcPct val="0"/>
              </a:spcBef>
              <a:spcAft>
                <a:spcPct val="0"/>
              </a:spcAft>
              <a:defRPr sz="3200">
                <a:solidFill>
                  <a:schemeClr val="tx1"/>
                </a:solidFill>
                <a:latin typeface="Tahoma" pitchFamily="34" charset="0"/>
              </a:defRPr>
            </a:lvl8pPr>
            <a:lvl9pPr marL="3886200" indent="-228600" defTabSz="809625" eaLnBrk="0" fontAlgn="base" hangingPunct="0">
              <a:spcBef>
                <a:spcPct val="0"/>
              </a:spcBef>
              <a:spcAft>
                <a:spcPct val="0"/>
              </a:spcAft>
              <a:defRPr sz="3200">
                <a:solidFill>
                  <a:schemeClr val="tx1"/>
                </a:solidFill>
                <a:latin typeface="Tahoma" pitchFamily="34" charset="0"/>
              </a:defRPr>
            </a:lvl9pPr>
          </a:lstStyle>
          <a:p>
            <a:pPr>
              <a:spcBef>
                <a:spcPct val="50000"/>
              </a:spcBef>
            </a:pPr>
            <a:r>
              <a:rPr lang="en-US" sz="2400" b="1">
                <a:latin typeface="Times New Roman" pitchFamily="18" charset="0"/>
              </a:rPr>
              <a:t>Managers who are also leaders</a:t>
            </a:r>
          </a:p>
        </p:txBody>
      </p:sp>
      <p:sp>
        <p:nvSpPr>
          <p:cNvPr id="772105" name="Text Box 9"/>
          <p:cNvSpPr txBox="1">
            <a:spLocks noChangeArrowheads="1"/>
          </p:cNvSpPr>
          <p:nvPr/>
        </p:nvSpPr>
        <p:spPr bwMode="auto">
          <a:xfrm>
            <a:off x="1218848" y="1996587"/>
            <a:ext cx="6020152" cy="53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91431" tIns="45715" rIns="91431" bIns="45715">
            <a:spAutoFit/>
          </a:bodyPr>
          <a:lstStyle>
            <a:lvl1pPr defTabSz="809625" eaLnBrk="0" hangingPunct="0">
              <a:defRPr sz="3200">
                <a:solidFill>
                  <a:schemeClr val="tx1"/>
                </a:solidFill>
                <a:latin typeface="Tahoma" pitchFamily="34" charset="0"/>
              </a:defRPr>
            </a:lvl1pPr>
            <a:lvl2pPr marL="742950" indent="-285750" defTabSz="809625" eaLnBrk="0" hangingPunct="0">
              <a:defRPr sz="3200">
                <a:solidFill>
                  <a:schemeClr val="tx1"/>
                </a:solidFill>
                <a:latin typeface="Tahoma" pitchFamily="34" charset="0"/>
              </a:defRPr>
            </a:lvl2pPr>
            <a:lvl3pPr marL="1143000" indent="-228600" defTabSz="809625" eaLnBrk="0" hangingPunct="0">
              <a:defRPr sz="3200">
                <a:solidFill>
                  <a:schemeClr val="tx1"/>
                </a:solidFill>
                <a:latin typeface="Tahoma" pitchFamily="34" charset="0"/>
              </a:defRPr>
            </a:lvl3pPr>
            <a:lvl4pPr marL="1600200" indent="-228600" defTabSz="809625" eaLnBrk="0" hangingPunct="0">
              <a:defRPr sz="3200">
                <a:solidFill>
                  <a:schemeClr val="tx1"/>
                </a:solidFill>
                <a:latin typeface="Tahoma" pitchFamily="34" charset="0"/>
              </a:defRPr>
            </a:lvl4pPr>
            <a:lvl5pPr marL="2057400" indent="-228600" defTabSz="809625" eaLnBrk="0" hangingPunct="0">
              <a:defRPr sz="3200">
                <a:solidFill>
                  <a:schemeClr val="tx1"/>
                </a:solidFill>
                <a:latin typeface="Tahoma" pitchFamily="34" charset="0"/>
              </a:defRPr>
            </a:lvl5pPr>
            <a:lvl6pPr marL="2514600" indent="-228600" defTabSz="809625" eaLnBrk="0" fontAlgn="base" hangingPunct="0">
              <a:spcBef>
                <a:spcPct val="0"/>
              </a:spcBef>
              <a:spcAft>
                <a:spcPct val="0"/>
              </a:spcAft>
              <a:defRPr sz="3200">
                <a:solidFill>
                  <a:schemeClr val="tx1"/>
                </a:solidFill>
                <a:latin typeface="Tahoma" pitchFamily="34" charset="0"/>
              </a:defRPr>
            </a:lvl6pPr>
            <a:lvl7pPr marL="2971800" indent="-228600" defTabSz="809625" eaLnBrk="0" fontAlgn="base" hangingPunct="0">
              <a:spcBef>
                <a:spcPct val="0"/>
              </a:spcBef>
              <a:spcAft>
                <a:spcPct val="0"/>
              </a:spcAft>
              <a:defRPr sz="3200">
                <a:solidFill>
                  <a:schemeClr val="tx1"/>
                </a:solidFill>
                <a:latin typeface="Tahoma" pitchFamily="34" charset="0"/>
              </a:defRPr>
            </a:lvl7pPr>
            <a:lvl8pPr marL="3429000" indent="-228600" defTabSz="809625" eaLnBrk="0" fontAlgn="base" hangingPunct="0">
              <a:spcBef>
                <a:spcPct val="0"/>
              </a:spcBef>
              <a:spcAft>
                <a:spcPct val="0"/>
              </a:spcAft>
              <a:defRPr sz="3200">
                <a:solidFill>
                  <a:schemeClr val="tx1"/>
                </a:solidFill>
                <a:latin typeface="Tahoma" pitchFamily="34" charset="0"/>
              </a:defRPr>
            </a:lvl8pPr>
            <a:lvl9pPr marL="3886200" indent="-228600" defTabSz="809625" eaLnBrk="0" fontAlgn="base" hangingPunct="0">
              <a:spcBef>
                <a:spcPct val="0"/>
              </a:spcBef>
              <a:spcAft>
                <a:spcPct val="0"/>
              </a:spcAft>
              <a:defRPr sz="3200">
                <a:solidFill>
                  <a:schemeClr val="tx1"/>
                </a:solidFill>
                <a:latin typeface="Tahoma" pitchFamily="34" charset="0"/>
              </a:defRPr>
            </a:lvl9pPr>
          </a:lstStyle>
          <a:p>
            <a:pPr eaLnBrk="1" hangingPunct="1">
              <a:spcBef>
                <a:spcPct val="50000"/>
              </a:spcBef>
            </a:pPr>
            <a:r>
              <a:rPr lang="en-US" sz="2800" b="1">
                <a:latin typeface="Times New Roman" pitchFamily="18" charset="0"/>
              </a:rPr>
              <a:t>    </a:t>
            </a:r>
            <a:r>
              <a:rPr lang="en-US" sz="2800" b="1" u="sng">
                <a:latin typeface="Times New Roman" pitchFamily="18" charset="0"/>
              </a:rPr>
              <a:t>Leaders</a:t>
            </a:r>
            <a:r>
              <a:rPr lang="en-US" sz="2400" b="1">
                <a:latin typeface="Times New Roman" pitchFamily="18" charset="0"/>
              </a:rPr>
              <a:t>			      </a:t>
            </a:r>
            <a:r>
              <a:rPr lang="en-US" sz="2800" b="1" u="sng">
                <a:latin typeface="Times New Roman" pitchFamily="18" charset="0"/>
              </a:rPr>
              <a:t>Managers</a:t>
            </a:r>
          </a:p>
        </p:txBody>
      </p:sp>
      <p:sp>
        <p:nvSpPr>
          <p:cNvPr id="13321" name="Line 10"/>
          <p:cNvSpPr>
            <a:spLocks noChangeShapeType="1"/>
          </p:cNvSpPr>
          <p:nvPr/>
        </p:nvSpPr>
        <p:spPr bwMode="auto">
          <a:xfrm>
            <a:off x="4081640" y="2798885"/>
            <a:ext cx="680861" cy="27659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lIns="103236" tIns="51618" rIns="103236" bIns="51618"/>
          <a:lstStyle/>
          <a:p>
            <a:endParaRPr lang="en-US"/>
          </a:p>
        </p:txBody>
      </p:sp>
      <p:sp>
        <p:nvSpPr>
          <p:cNvPr id="13322" name="Line 11"/>
          <p:cNvSpPr>
            <a:spLocks noChangeShapeType="1"/>
          </p:cNvSpPr>
          <p:nvPr/>
        </p:nvSpPr>
        <p:spPr bwMode="auto">
          <a:xfrm>
            <a:off x="3989917" y="3026019"/>
            <a:ext cx="823737" cy="338871"/>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lIns="103236" tIns="51618" rIns="103236" bIns="51618"/>
          <a:lstStyle/>
          <a:p>
            <a:endParaRPr lang="en-US"/>
          </a:p>
        </p:txBody>
      </p:sp>
      <p:sp>
        <p:nvSpPr>
          <p:cNvPr id="13323" name="Line 12"/>
          <p:cNvSpPr>
            <a:spLocks noChangeShapeType="1"/>
          </p:cNvSpPr>
          <p:nvPr/>
        </p:nvSpPr>
        <p:spPr bwMode="auto">
          <a:xfrm>
            <a:off x="3961694" y="3273304"/>
            <a:ext cx="811389" cy="32055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lIns="103236" tIns="51618" rIns="103236" bIns="51618"/>
          <a:lstStyle/>
          <a:p>
            <a:endParaRPr lang="en-US"/>
          </a:p>
        </p:txBody>
      </p:sp>
      <p:sp>
        <p:nvSpPr>
          <p:cNvPr id="13324" name="Line 13"/>
          <p:cNvSpPr>
            <a:spLocks noChangeShapeType="1"/>
          </p:cNvSpPr>
          <p:nvPr/>
        </p:nvSpPr>
        <p:spPr bwMode="auto">
          <a:xfrm>
            <a:off x="4039306" y="3745890"/>
            <a:ext cx="608542" cy="228966"/>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lIns="103236" tIns="51618" rIns="103236" bIns="51618"/>
          <a:lstStyle/>
          <a:p>
            <a:endParaRPr lang="en-US"/>
          </a:p>
        </p:txBody>
      </p:sp>
      <p:sp>
        <p:nvSpPr>
          <p:cNvPr id="13325" name="Line 14"/>
          <p:cNvSpPr>
            <a:spLocks noChangeShapeType="1"/>
          </p:cNvSpPr>
          <p:nvPr/>
        </p:nvSpPr>
        <p:spPr bwMode="auto">
          <a:xfrm>
            <a:off x="3961695" y="3516923"/>
            <a:ext cx="758472" cy="3059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lIns="103236" tIns="51618" rIns="103236" bIns="51618"/>
          <a:lstStyle/>
          <a:p>
            <a:endParaRPr lang="en-US"/>
          </a:p>
        </p:txBody>
      </p:sp>
      <p:sp>
        <p:nvSpPr>
          <p:cNvPr id="13326" name="Line 15"/>
          <p:cNvSpPr>
            <a:spLocks noChangeShapeType="1"/>
          </p:cNvSpPr>
          <p:nvPr/>
        </p:nvSpPr>
        <p:spPr bwMode="auto">
          <a:xfrm>
            <a:off x="4115154" y="3974856"/>
            <a:ext cx="418041" cy="14653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lIns="103236" tIns="51618" rIns="103236" bIns="51618"/>
          <a:lstStyle/>
          <a:p>
            <a:endParaRPr lang="en-US"/>
          </a:p>
        </p:txBody>
      </p:sp>
      <p:sp>
        <p:nvSpPr>
          <p:cNvPr id="772112" name="Line 16"/>
          <p:cNvSpPr>
            <a:spLocks noChangeShapeType="1"/>
          </p:cNvSpPr>
          <p:nvPr/>
        </p:nvSpPr>
        <p:spPr bwMode="auto">
          <a:xfrm flipV="1">
            <a:off x="4420306" y="3969361"/>
            <a:ext cx="0" cy="2057033"/>
          </a:xfrm>
          <a:prstGeom prst="line">
            <a:avLst/>
          </a:prstGeom>
          <a:noFill/>
          <a:ln w="76200">
            <a:solidFill>
              <a:srgbClr val="871F1F"/>
            </a:solidFill>
            <a:round/>
            <a:headEnd/>
            <a:tailEnd type="triangle" w="med" len="med"/>
          </a:ln>
          <a:extLst>
            <a:ext uri="{909E8E84-426E-40dd-AFC4-6F175D3DCCD1}">
              <a14:hiddenFill xmlns:a14="http://schemas.microsoft.com/office/drawing/2010/main">
                <a:noFill/>
              </a14:hiddenFill>
            </a:ext>
          </a:extLst>
        </p:spPr>
        <p:txBody>
          <a:bodyPr wrap="none" lIns="103236" tIns="51618" rIns="103236" bIns="51618" anchor="ctr"/>
          <a:lstStyle/>
          <a:p>
            <a:endParaRPr lang="en-US"/>
          </a:p>
        </p:txBody>
      </p:sp>
      <p:sp>
        <p:nvSpPr>
          <p:cNvPr id="772113" name="Text Box 17"/>
          <p:cNvSpPr txBox="1">
            <a:spLocks noChangeArrowheads="1"/>
          </p:cNvSpPr>
          <p:nvPr/>
        </p:nvSpPr>
        <p:spPr bwMode="auto">
          <a:xfrm>
            <a:off x="4891265" y="2663337"/>
            <a:ext cx="3254374" cy="194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marL="285750" indent="-285750" defTabSz="809625" eaLnBrk="0" hangingPunct="0">
              <a:tabLst>
                <a:tab pos="247650" algn="l"/>
                <a:tab pos="3795713" algn="l"/>
              </a:tabLst>
              <a:defRPr sz="3200">
                <a:solidFill>
                  <a:schemeClr val="tx1"/>
                </a:solidFill>
                <a:latin typeface="Tahoma" pitchFamily="34" charset="0"/>
              </a:defRPr>
            </a:lvl1pPr>
            <a:lvl2pPr marL="742950" indent="-285750" defTabSz="809625" eaLnBrk="0" hangingPunct="0">
              <a:tabLst>
                <a:tab pos="247650" algn="l"/>
                <a:tab pos="3795713" algn="l"/>
              </a:tabLst>
              <a:defRPr sz="3200">
                <a:solidFill>
                  <a:schemeClr val="tx1"/>
                </a:solidFill>
                <a:latin typeface="Tahoma" pitchFamily="34" charset="0"/>
              </a:defRPr>
            </a:lvl2pPr>
            <a:lvl3pPr marL="1143000" indent="-228600" defTabSz="809625" eaLnBrk="0" hangingPunct="0">
              <a:tabLst>
                <a:tab pos="247650" algn="l"/>
                <a:tab pos="3795713" algn="l"/>
              </a:tabLst>
              <a:defRPr sz="3200">
                <a:solidFill>
                  <a:schemeClr val="tx1"/>
                </a:solidFill>
                <a:latin typeface="Tahoma" pitchFamily="34" charset="0"/>
              </a:defRPr>
            </a:lvl3pPr>
            <a:lvl4pPr marL="1600200" indent="-228600" defTabSz="809625" eaLnBrk="0" hangingPunct="0">
              <a:tabLst>
                <a:tab pos="247650" algn="l"/>
                <a:tab pos="3795713" algn="l"/>
              </a:tabLst>
              <a:defRPr sz="3200">
                <a:solidFill>
                  <a:schemeClr val="tx1"/>
                </a:solidFill>
                <a:latin typeface="Tahoma" pitchFamily="34" charset="0"/>
              </a:defRPr>
            </a:lvl4pPr>
            <a:lvl5pPr marL="2057400" indent="-228600" defTabSz="809625" eaLnBrk="0" hangingPunct="0">
              <a:tabLst>
                <a:tab pos="247650" algn="l"/>
                <a:tab pos="3795713" algn="l"/>
              </a:tabLst>
              <a:defRPr sz="3200">
                <a:solidFill>
                  <a:schemeClr val="tx1"/>
                </a:solidFill>
                <a:latin typeface="Tahoma" pitchFamily="34" charset="0"/>
              </a:defRPr>
            </a:lvl5pPr>
            <a:lvl6pPr marL="2514600" indent="-228600" defTabSz="809625" eaLnBrk="0" fontAlgn="base" hangingPunct="0">
              <a:spcBef>
                <a:spcPct val="0"/>
              </a:spcBef>
              <a:spcAft>
                <a:spcPct val="0"/>
              </a:spcAft>
              <a:tabLst>
                <a:tab pos="247650" algn="l"/>
                <a:tab pos="3795713" algn="l"/>
              </a:tabLst>
              <a:defRPr sz="3200">
                <a:solidFill>
                  <a:schemeClr val="tx1"/>
                </a:solidFill>
                <a:latin typeface="Tahoma" pitchFamily="34" charset="0"/>
              </a:defRPr>
            </a:lvl6pPr>
            <a:lvl7pPr marL="2971800" indent="-228600" defTabSz="809625" eaLnBrk="0" fontAlgn="base" hangingPunct="0">
              <a:spcBef>
                <a:spcPct val="0"/>
              </a:spcBef>
              <a:spcAft>
                <a:spcPct val="0"/>
              </a:spcAft>
              <a:tabLst>
                <a:tab pos="247650" algn="l"/>
                <a:tab pos="3795713" algn="l"/>
              </a:tabLst>
              <a:defRPr sz="3200">
                <a:solidFill>
                  <a:schemeClr val="tx1"/>
                </a:solidFill>
                <a:latin typeface="Tahoma" pitchFamily="34" charset="0"/>
              </a:defRPr>
            </a:lvl7pPr>
            <a:lvl8pPr marL="3429000" indent="-228600" defTabSz="809625" eaLnBrk="0" fontAlgn="base" hangingPunct="0">
              <a:spcBef>
                <a:spcPct val="0"/>
              </a:spcBef>
              <a:spcAft>
                <a:spcPct val="0"/>
              </a:spcAft>
              <a:tabLst>
                <a:tab pos="247650" algn="l"/>
                <a:tab pos="3795713" algn="l"/>
              </a:tabLst>
              <a:defRPr sz="3200">
                <a:solidFill>
                  <a:schemeClr val="tx1"/>
                </a:solidFill>
                <a:latin typeface="Tahoma" pitchFamily="34" charset="0"/>
              </a:defRPr>
            </a:lvl8pPr>
            <a:lvl9pPr marL="3886200" indent="-228600" defTabSz="809625" eaLnBrk="0" fontAlgn="base" hangingPunct="0">
              <a:spcBef>
                <a:spcPct val="0"/>
              </a:spcBef>
              <a:spcAft>
                <a:spcPct val="0"/>
              </a:spcAft>
              <a:tabLst>
                <a:tab pos="247650" algn="l"/>
                <a:tab pos="3795713" algn="l"/>
              </a:tabLst>
              <a:defRPr sz="3200">
                <a:solidFill>
                  <a:schemeClr val="tx1"/>
                </a:solidFill>
                <a:latin typeface="Tahoma" pitchFamily="34" charset="0"/>
              </a:defRPr>
            </a:lvl9pPr>
          </a:lstStyle>
          <a:p>
            <a:pPr>
              <a:buFontTx/>
              <a:buChar char="•"/>
            </a:pPr>
            <a:r>
              <a:rPr lang="en-US" sz="2400">
                <a:latin typeface="Times New Roman" pitchFamily="18" charset="0"/>
              </a:rPr>
              <a:t>Are Accountable</a:t>
            </a:r>
          </a:p>
          <a:p>
            <a:pPr>
              <a:buFontTx/>
              <a:buChar char="•"/>
            </a:pPr>
            <a:r>
              <a:rPr lang="en-US" sz="2400">
                <a:latin typeface="Times New Roman" pitchFamily="18" charset="0"/>
              </a:rPr>
              <a:t>Execute</a:t>
            </a:r>
          </a:p>
          <a:p>
            <a:pPr>
              <a:buFontTx/>
              <a:buChar char="•"/>
            </a:pPr>
            <a:r>
              <a:rPr lang="en-US" sz="2400">
                <a:latin typeface="Times New Roman" pitchFamily="18" charset="0"/>
              </a:rPr>
              <a:t>Manage Resources</a:t>
            </a:r>
          </a:p>
          <a:p>
            <a:pPr>
              <a:buFontTx/>
              <a:buChar char="•"/>
            </a:pPr>
            <a:r>
              <a:rPr lang="en-US" sz="2400">
                <a:latin typeface="Times New Roman" pitchFamily="18" charset="0"/>
              </a:rPr>
              <a:t>Plan, organize, direct, control</a:t>
            </a:r>
          </a:p>
        </p:txBody>
      </p:sp>
      <p:sp>
        <p:nvSpPr>
          <p:cNvPr id="3" name="Slide Number Placeholder 2"/>
          <p:cNvSpPr>
            <a:spLocks noGrp="1"/>
          </p:cNvSpPr>
          <p:nvPr>
            <p:ph type="sldNum" sz="quarter" idx="12"/>
          </p:nvPr>
        </p:nvSpPr>
        <p:spPr/>
        <p:txBody>
          <a:bodyPr/>
          <a:lstStyle/>
          <a:p>
            <a:fld id="{311D93ED-58BC-464B-B322-8E3DFB9E6BC5}" type="slidenum">
              <a:rPr lang="en-US" smtClean="0"/>
              <a:t>4</a:t>
            </a:fld>
            <a:endParaRPr lang="en-US"/>
          </a:p>
        </p:txBody>
      </p:sp>
    </p:spTree>
    <p:extLst>
      <p:ext uri="{BB962C8B-B14F-4D97-AF65-F5344CB8AC3E}">
        <p14:creationId xmlns:p14="http://schemas.microsoft.com/office/powerpoint/2010/main" val="4163671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721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2101"/>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772104"/>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7721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72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1" grpId="0" autoUpdateAnimBg="0"/>
      <p:bldP spid="772104" grpId="0" autoUpdateAnimBg="0"/>
      <p:bldP spid="772105" grpId="0" autoUpdateAnimBg="0"/>
      <p:bldP spid="772112" grpId="0" animBg="1"/>
      <p:bldP spid="77211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46404" y="76200"/>
            <a:ext cx="8821208" cy="1219200"/>
          </a:xfrm>
        </p:spPr>
        <p:txBody>
          <a:bodyPr>
            <a:normAutofit fontScale="90000"/>
          </a:bodyPr>
          <a:lstStyle/>
          <a:p>
            <a:r>
              <a:rPr lang="en-US" dirty="0" smtClean="0">
                <a:latin typeface="Tahoma" pitchFamily="34" charset="0"/>
              </a:rPr>
              <a:t>Types of Leadership to Accomplish Change</a:t>
            </a:r>
            <a:endParaRPr lang="en-US" dirty="0">
              <a:latin typeface="Tahoma" pitchFamily="34" charset="0"/>
            </a:endParaRPr>
          </a:p>
        </p:txBody>
      </p:sp>
      <p:sp>
        <p:nvSpPr>
          <p:cNvPr id="828419" name="Rectangle 3"/>
          <p:cNvSpPr>
            <a:spLocks noGrp="1" noChangeArrowheads="1"/>
          </p:cNvSpPr>
          <p:nvPr>
            <p:ph type="body" sz="half" idx="1"/>
          </p:nvPr>
        </p:nvSpPr>
        <p:spPr>
          <a:xfrm>
            <a:off x="243416" y="1456227"/>
            <a:ext cx="8595784" cy="5185629"/>
          </a:xfrm>
        </p:spPr>
        <p:txBody>
          <a:bodyPr/>
          <a:lstStyle/>
          <a:p>
            <a:pPr marL="387134" indent="-387134">
              <a:defRPr/>
            </a:pPr>
            <a:r>
              <a:rPr lang="en-US" dirty="0" smtClean="0">
                <a:latin typeface="Tahoma" pitchFamily="34" charset="0"/>
              </a:rPr>
              <a:t>Collective/Collaborative Leadership</a:t>
            </a:r>
          </a:p>
          <a:p>
            <a:pPr marL="787184" lvl="1" indent="-387134">
              <a:defRPr/>
            </a:pPr>
            <a:r>
              <a:rPr lang="en-US" sz="2400" dirty="0" smtClean="0">
                <a:latin typeface="Tahoma" pitchFamily="34" charset="0"/>
              </a:rPr>
              <a:t>Relies on the collective or collaborative capabilities of the members</a:t>
            </a:r>
          </a:p>
          <a:p>
            <a:pPr marL="787184" lvl="1" indent="-387134">
              <a:defRPr/>
            </a:pPr>
            <a:r>
              <a:rPr lang="en-US" sz="2400" dirty="0" smtClean="0">
                <a:effectLst>
                  <a:outerShdw blurRad="38100" dist="38100" dir="2700000" algn="tl">
                    <a:srgbClr val="C0C0C0"/>
                  </a:outerShdw>
                </a:effectLst>
                <a:latin typeface="Tahoma" pitchFamily="34" charset="0"/>
              </a:rPr>
              <a:t>Logical for leading change in turbulent times</a:t>
            </a:r>
          </a:p>
          <a:p>
            <a:pPr marL="787184" lvl="1" indent="-387134">
              <a:defRPr/>
            </a:pPr>
            <a:r>
              <a:rPr lang="en-US" sz="2400" dirty="0" smtClean="0">
                <a:effectLst>
                  <a:outerShdw blurRad="38100" dist="38100" dir="2700000" algn="tl">
                    <a:srgbClr val="C0C0C0"/>
                  </a:outerShdw>
                </a:effectLst>
                <a:latin typeface="Tahoma" pitchFamily="34" charset="0"/>
              </a:rPr>
              <a:t>Cultural proficiency, organizational learning, willingness to experiment</a:t>
            </a:r>
          </a:p>
          <a:p>
            <a:pPr marL="387134" indent="-387134">
              <a:defRPr/>
            </a:pPr>
            <a:r>
              <a:rPr lang="en-US" dirty="0" smtClean="0">
                <a:effectLst>
                  <a:outerShdw blurRad="38100" dist="38100" dir="2700000" algn="tl">
                    <a:srgbClr val="C0C0C0"/>
                  </a:outerShdw>
                </a:effectLst>
                <a:latin typeface="Tahoma" pitchFamily="34" charset="0"/>
              </a:rPr>
              <a:t>Shared Leadership</a:t>
            </a:r>
          </a:p>
          <a:p>
            <a:pPr marL="787184" lvl="1" indent="-387134">
              <a:defRPr/>
            </a:pPr>
            <a:r>
              <a:rPr lang="en-US" sz="2400" dirty="0" smtClean="0">
                <a:effectLst>
                  <a:outerShdw blurRad="38100" dist="38100" dir="2700000" algn="tl">
                    <a:srgbClr val="C0C0C0"/>
                  </a:outerShdw>
                </a:effectLst>
                <a:latin typeface="Tahoma" pitchFamily="34" charset="0"/>
              </a:rPr>
              <a:t>Dynamic interactive influence process among individuals/groups</a:t>
            </a:r>
          </a:p>
          <a:p>
            <a:pPr marL="787184" lvl="1" indent="-387134">
              <a:defRPr/>
            </a:pPr>
            <a:r>
              <a:rPr lang="en-US" sz="2400" dirty="0" smtClean="0">
                <a:effectLst>
                  <a:outerShdw blurRad="38100" dist="38100" dir="2700000" algn="tl">
                    <a:srgbClr val="C0C0C0"/>
                  </a:outerShdw>
                </a:effectLst>
                <a:latin typeface="Tahoma" pitchFamily="34" charset="0"/>
              </a:rPr>
              <a:t>Involves more than downward influence</a:t>
            </a:r>
            <a:endParaRPr lang="en-US" sz="2400" dirty="0">
              <a:effectLst>
                <a:outerShdw blurRad="38100" dist="38100" dir="2700000" algn="tl">
                  <a:srgbClr val="C0C0C0"/>
                </a:outerShdw>
              </a:effectLst>
              <a:latin typeface="Tahoma" pitchFamily="34" charset="0"/>
            </a:endParaRPr>
          </a:p>
        </p:txBody>
      </p:sp>
      <p:sp>
        <p:nvSpPr>
          <p:cNvPr id="3" name="Slide Number Placeholder 2"/>
          <p:cNvSpPr>
            <a:spLocks noGrp="1"/>
          </p:cNvSpPr>
          <p:nvPr>
            <p:ph type="sldNum" sz="quarter" idx="10"/>
          </p:nvPr>
        </p:nvSpPr>
        <p:spPr/>
        <p:txBody>
          <a:bodyPr/>
          <a:lstStyle/>
          <a:p>
            <a:pPr>
              <a:defRPr/>
            </a:pPr>
            <a:r>
              <a:rPr lang="en-US" smtClean="0"/>
              <a:t>1-</a:t>
            </a:r>
            <a:fld id="{399A2BB2-600A-4E3D-BF65-543B89669589}" type="slidenum">
              <a:rPr lang="en-US" smtClean="0"/>
              <a:pPr>
                <a:defRPr/>
              </a:pPr>
              <a:t>5</a:t>
            </a:fld>
            <a:endParaRPr lang="en-US"/>
          </a:p>
        </p:txBody>
      </p:sp>
    </p:spTree>
    <p:extLst>
      <p:ext uri="{BB962C8B-B14F-4D97-AF65-F5344CB8AC3E}">
        <p14:creationId xmlns:p14="http://schemas.microsoft.com/office/powerpoint/2010/main" val="12030625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46404" y="76200"/>
            <a:ext cx="8821208" cy="1066800"/>
          </a:xfrm>
        </p:spPr>
        <p:txBody>
          <a:bodyPr>
            <a:normAutofit/>
          </a:bodyPr>
          <a:lstStyle/>
          <a:p>
            <a:r>
              <a:rPr lang="en-US" dirty="0" smtClean="0">
                <a:latin typeface="Tahoma" pitchFamily="34" charset="0"/>
              </a:rPr>
              <a:t>Types of Leadership (cont’d)</a:t>
            </a:r>
            <a:endParaRPr lang="en-US" dirty="0">
              <a:latin typeface="Tahoma" pitchFamily="34" charset="0"/>
            </a:endParaRPr>
          </a:p>
        </p:txBody>
      </p:sp>
      <p:sp>
        <p:nvSpPr>
          <p:cNvPr id="828419" name="Rectangle 3"/>
          <p:cNvSpPr>
            <a:spLocks noGrp="1" noChangeArrowheads="1"/>
          </p:cNvSpPr>
          <p:nvPr>
            <p:ph type="body" sz="half" idx="1"/>
          </p:nvPr>
        </p:nvSpPr>
        <p:spPr>
          <a:xfrm>
            <a:off x="243416" y="1295401"/>
            <a:ext cx="8595784" cy="5346456"/>
          </a:xfrm>
        </p:spPr>
        <p:txBody>
          <a:bodyPr>
            <a:normAutofit lnSpcReduction="10000"/>
          </a:bodyPr>
          <a:lstStyle/>
          <a:p>
            <a:pPr marL="387134" indent="-387134">
              <a:defRPr/>
            </a:pPr>
            <a:r>
              <a:rPr lang="en-US" dirty="0" smtClean="0">
                <a:latin typeface="Tahoma" pitchFamily="34" charset="0"/>
              </a:rPr>
              <a:t>Adaptive Leadership</a:t>
            </a:r>
          </a:p>
          <a:p>
            <a:pPr marL="787184" lvl="1" indent="-387134">
              <a:defRPr/>
            </a:pPr>
            <a:r>
              <a:rPr lang="en-US" sz="2000" dirty="0" smtClean="0">
                <a:effectLst>
                  <a:outerShdw blurRad="38100" dist="38100" dir="2700000" algn="tl">
                    <a:srgbClr val="C0C0C0"/>
                  </a:outerShdw>
                </a:effectLst>
                <a:latin typeface="Tahoma" pitchFamily="34" charset="0"/>
              </a:rPr>
              <a:t>Works best in complex, chaotic context</a:t>
            </a:r>
          </a:p>
          <a:p>
            <a:pPr marL="787184" lvl="1" indent="-387134">
              <a:defRPr/>
            </a:pPr>
            <a:r>
              <a:rPr lang="en-US" sz="2000" dirty="0" smtClean="0">
                <a:effectLst>
                  <a:outerShdw blurRad="38100" dist="38100" dir="2700000" algn="tl">
                    <a:srgbClr val="C0C0C0"/>
                  </a:outerShdw>
                </a:effectLst>
                <a:latin typeface="Tahoma" pitchFamily="34" charset="0"/>
              </a:rPr>
              <a:t>Requires adaptive behaviors:</a:t>
            </a:r>
          </a:p>
          <a:p>
            <a:pPr marL="1187234" lvl="2" indent="-387134">
              <a:defRPr/>
            </a:pPr>
            <a:r>
              <a:rPr lang="en-US" sz="1600" dirty="0" smtClean="0">
                <a:effectLst>
                  <a:outerShdw blurRad="38100" dist="38100" dir="2700000" algn="tl">
                    <a:srgbClr val="C0C0C0"/>
                  </a:outerShdw>
                </a:effectLst>
                <a:latin typeface="Tahoma" pitchFamily="34" charset="0"/>
              </a:rPr>
              <a:t>Setting the context</a:t>
            </a:r>
          </a:p>
          <a:p>
            <a:pPr marL="1187234" lvl="2" indent="-387134">
              <a:defRPr/>
            </a:pPr>
            <a:r>
              <a:rPr lang="en-US" sz="1600" dirty="0" smtClean="0">
                <a:effectLst>
                  <a:outerShdw blurRad="38100" dist="38100" dir="2700000" algn="tl">
                    <a:srgbClr val="C0C0C0"/>
                  </a:outerShdw>
                </a:effectLst>
                <a:latin typeface="Tahoma" pitchFamily="34" charset="0"/>
              </a:rPr>
              <a:t>Encouraging organizational member to function as tags (lead without authority, temporary, meaning-making, action taking, etc.)</a:t>
            </a:r>
          </a:p>
          <a:p>
            <a:pPr marL="1187234" lvl="2" indent="-387134">
              <a:defRPr/>
            </a:pPr>
            <a:r>
              <a:rPr lang="en-US" sz="1600" dirty="0" smtClean="0">
                <a:effectLst>
                  <a:outerShdw blurRad="38100" dist="38100" dir="2700000" algn="tl">
                    <a:srgbClr val="C0C0C0"/>
                  </a:outerShdw>
                </a:effectLst>
                <a:latin typeface="Tahoma" pitchFamily="34" charset="0"/>
              </a:rPr>
              <a:t>Establishing ethical standards</a:t>
            </a:r>
          </a:p>
          <a:p>
            <a:pPr marL="1187234" lvl="2" indent="-387134">
              <a:defRPr/>
            </a:pPr>
            <a:r>
              <a:rPr lang="en-US" sz="1600" dirty="0" smtClean="0">
                <a:effectLst>
                  <a:outerShdw blurRad="38100" dist="38100" dir="2700000" algn="tl">
                    <a:srgbClr val="C0C0C0"/>
                  </a:outerShdw>
                </a:effectLst>
                <a:latin typeface="Tahoma" pitchFamily="34" charset="0"/>
              </a:rPr>
              <a:t>Engaging in adaptive work</a:t>
            </a:r>
          </a:p>
          <a:p>
            <a:pPr marL="1187234" lvl="2" indent="-387134">
              <a:defRPr/>
            </a:pPr>
            <a:r>
              <a:rPr lang="en-US" sz="1600" dirty="0" smtClean="0">
                <a:effectLst>
                  <a:outerShdw blurRad="38100" dist="38100" dir="2700000" algn="tl">
                    <a:srgbClr val="C0C0C0"/>
                  </a:outerShdw>
                </a:effectLst>
                <a:latin typeface="Tahoma" pitchFamily="34" charset="0"/>
              </a:rPr>
              <a:t>Developing cultural proficiency</a:t>
            </a:r>
          </a:p>
          <a:p>
            <a:pPr marL="1187234" lvl="2" indent="-387134">
              <a:defRPr/>
            </a:pPr>
            <a:r>
              <a:rPr lang="en-US" sz="1600" dirty="0" smtClean="0">
                <a:effectLst>
                  <a:outerShdw blurRad="38100" dist="38100" dir="2700000" algn="tl">
                    <a:srgbClr val="C0C0C0"/>
                  </a:outerShdw>
                </a:effectLst>
                <a:latin typeface="Tahoma" pitchFamily="34" charset="0"/>
              </a:rPr>
              <a:t>Creating adaptive capability</a:t>
            </a:r>
          </a:p>
          <a:p>
            <a:pPr marL="787184" lvl="1" indent="-387134">
              <a:defRPr/>
            </a:pPr>
            <a:r>
              <a:rPr lang="en-US" sz="2000" dirty="0" smtClean="0">
                <a:effectLst>
                  <a:outerShdw blurRad="38100" dist="38100" dir="2700000" algn="tl">
                    <a:srgbClr val="C0C0C0"/>
                  </a:outerShdw>
                </a:effectLst>
                <a:latin typeface="Tahoma" pitchFamily="34" charset="0"/>
              </a:rPr>
              <a:t>Address conflicts in values people hold or to diminish the gap between values people stand for and reality</a:t>
            </a:r>
          </a:p>
          <a:p>
            <a:pPr marL="787184" lvl="1" indent="-387134">
              <a:defRPr/>
            </a:pPr>
            <a:r>
              <a:rPr lang="en-US" sz="2000" dirty="0" smtClean="0">
                <a:effectLst>
                  <a:outerShdw blurRad="38100" dist="38100" dir="2700000" algn="tl">
                    <a:srgbClr val="C0C0C0"/>
                  </a:outerShdw>
                </a:effectLst>
                <a:latin typeface="Tahoma" pitchFamily="34" charset="0"/>
              </a:rPr>
              <a:t>Develop organizational contexts that intentionally attract, learn from, explore, struggle with, and experiment with different ideas, perspectives and culture embedded in diverse environments.</a:t>
            </a:r>
          </a:p>
          <a:p>
            <a:pPr marL="387134" indent="-387134">
              <a:defRPr/>
            </a:pPr>
            <a:r>
              <a:rPr lang="en-US" sz="2400" dirty="0" smtClean="0">
                <a:effectLst>
                  <a:outerShdw blurRad="38100" dist="38100" dir="2700000" algn="tl">
                    <a:srgbClr val="C0C0C0"/>
                  </a:outerShdw>
                </a:effectLst>
                <a:latin typeface="Tahoma" pitchFamily="34" charset="0"/>
              </a:rPr>
              <a:t>Members are prepared to create fundamentally, behaviors, responsibilities. new structures</a:t>
            </a:r>
            <a:endParaRPr lang="en-US" sz="2400" dirty="0">
              <a:effectLst>
                <a:outerShdw blurRad="38100" dist="38100" dir="2700000" algn="tl">
                  <a:srgbClr val="C0C0C0"/>
                </a:outerShdw>
              </a:effectLst>
              <a:latin typeface="Tahoma" pitchFamily="34" charset="0"/>
            </a:endParaRPr>
          </a:p>
        </p:txBody>
      </p:sp>
      <p:sp>
        <p:nvSpPr>
          <p:cNvPr id="3" name="Slide Number Placeholder 2"/>
          <p:cNvSpPr>
            <a:spLocks noGrp="1"/>
          </p:cNvSpPr>
          <p:nvPr>
            <p:ph type="sldNum" sz="quarter" idx="10"/>
          </p:nvPr>
        </p:nvSpPr>
        <p:spPr/>
        <p:txBody>
          <a:bodyPr/>
          <a:lstStyle/>
          <a:p>
            <a:pPr>
              <a:defRPr/>
            </a:pPr>
            <a:r>
              <a:rPr lang="en-US" smtClean="0"/>
              <a:t>1-</a:t>
            </a:r>
            <a:fld id="{399A2BB2-600A-4E3D-BF65-543B89669589}" type="slidenum">
              <a:rPr lang="en-US" smtClean="0"/>
              <a:pPr>
                <a:defRPr/>
              </a:pPr>
              <a:t>6</a:t>
            </a:fld>
            <a:endParaRPr lang="en-US"/>
          </a:p>
        </p:txBody>
      </p:sp>
    </p:spTree>
    <p:extLst>
      <p:ext uri="{BB962C8B-B14F-4D97-AF65-F5344CB8AC3E}">
        <p14:creationId xmlns:p14="http://schemas.microsoft.com/office/powerpoint/2010/main" val="23548329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46404" y="76200"/>
            <a:ext cx="8821208" cy="1066800"/>
          </a:xfrm>
        </p:spPr>
        <p:txBody>
          <a:bodyPr>
            <a:normAutofit/>
          </a:bodyPr>
          <a:lstStyle/>
          <a:p>
            <a:r>
              <a:rPr lang="en-US" dirty="0" smtClean="0">
                <a:latin typeface="Tahoma" pitchFamily="34" charset="0"/>
              </a:rPr>
              <a:t>Types of Leadership (cont’d)</a:t>
            </a:r>
            <a:endParaRPr lang="en-US" dirty="0">
              <a:latin typeface="Tahoma" pitchFamily="34" charset="0"/>
            </a:endParaRPr>
          </a:p>
        </p:txBody>
      </p:sp>
      <p:sp>
        <p:nvSpPr>
          <p:cNvPr id="828419" name="Rectangle 3"/>
          <p:cNvSpPr>
            <a:spLocks noGrp="1" noChangeArrowheads="1"/>
          </p:cNvSpPr>
          <p:nvPr>
            <p:ph type="body" sz="half" idx="1"/>
          </p:nvPr>
        </p:nvSpPr>
        <p:spPr>
          <a:xfrm>
            <a:off x="243416" y="1295401"/>
            <a:ext cx="8595784" cy="5346456"/>
          </a:xfrm>
        </p:spPr>
        <p:txBody>
          <a:bodyPr>
            <a:normAutofit/>
          </a:bodyPr>
          <a:lstStyle/>
          <a:p>
            <a:pPr marL="387134" indent="-387134">
              <a:defRPr/>
            </a:pPr>
            <a:r>
              <a:rPr lang="en-US" sz="3600" dirty="0" smtClean="0">
                <a:latin typeface="Tahoma" pitchFamily="34" charset="0"/>
              </a:rPr>
              <a:t>Tao Leadership</a:t>
            </a:r>
          </a:p>
          <a:p>
            <a:pPr marL="787184" lvl="1" indent="-387134">
              <a:defRPr/>
            </a:pPr>
            <a:r>
              <a:rPr lang="en-US" sz="2400" dirty="0" smtClean="0">
                <a:effectLst>
                  <a:outerShdw blurRad="38100" dist="38100" dir="2700000" algn="tl">
                    <a:srgbClr val="C0C0C0"/>
                  </a:outerShdw>
                </a:effectLst>
                <a:latin typeface="Tahoma" pitchFamily="34" charset="0"/>
              </a:rPr>
              <a:t>The group members need the leader to provide guidance and facilitation</a:t>
            </a:r>
          </a:p>
          <a:p>
            <a:pPr marL="787184" lvl="1" indent="-387134">
              <a:defRPr/>
            </a:pPr>
            <a:r>
              <a:rPr lang="en-US" sz="2400" dirty="0" smtClean="0">
                <a:effectLst>
                  <a:outerShdw blurRad="38100" dist="38100" dir="2700000" algn="tl">
                    <a:srgbClr val="C0C0C0"/>
                  </a:outerShdw>
                </a:effectLst>
                <a:latin typeface="Tahoma" pitchFamily="34" charset="0"/>
              </a:rPr>
              <a:t>The leader needs people to lead and people to serve</a:t>
            </a:r>
          </a:p>
          <a:p>
            <a:pPr marL="787184" lvl="1" indent="-387134">
              <a:defRPr/>
            </a:pPr>
            <a:r>
              <a:rPr lang="en-US" sz="2400" dirty="0" smtClean="0">
                <a:effectLst>
                  <a:outerShdw blurRad="38100" dist="38100" dir="2700000" algn="tl">
                    <a:srgbClr val="C0C0C0"/>
                  </a:outerShdw>
                </a:effectLst>
                <a:latin typeface="Tahoma" pitchFamily="34" charset="0"/>
              </a:rPr>
              <a:t>If each does not recognize the mutual need each misses the point</a:t>
            </a:r>
          </a:p>
          <a:p>
            <a:pPr marL="787184" lvl="1" indent="-387134">
              <a:defRPr/>
            </a:pPr>
            <a:r>
              <a:rPr lang="en-US" sz="2400" dirty="0" smtClean="0">
                <a:effectLst>
                  <a:outerShdw blurRad="38100" dist="38100" dir="2700000" algn="tl">
                    <a:srgbClr val="C0C0C0"/>
                  </a:outerShdw>
                </a:effectLst>
                <a:latin typeface="Tahoma" pitchFamily="34" charset="0"/>
              </a:rPr>
              <a:t>After the questions (page 61)</a:t>
            </a:r>
          </a:p>
          <a:p>
            <a:pPr marL="1187234" lvl="2" indent="-387134">
              <a:defRPr/>
            </a:pPr>
            <a:r>
              <a:rPr lang="en-US" sz="1800" dirty="0" smtClean="0">
                <a:effectLst>
                  <a:outerShdw blurRad="38100" dist="38100" dir="2700000" algn="tl">
                    <a:srgbClr val="C0C0C0"/>
                  </a:outerShdw>
                </a:effectLst>
                <a:latin typeface="Tahoma" pitchFamily="34" charset="0"/>
              </a:rPr>
              <a:t>Learn to lead in a nourishing manner</a:t>
            </a:r>
          </a:p>
          <a:p>
            <a:pPr marL="1187234" lvl="2" indent="-387134">
              <a:defRPr/>
            </a:pPr>
            <a:r>
              <a:rPr lang="en-US" sz="1800" dirty="0" smtClean="0">
                <a:effectLst>
                  <a:outerShdw blurRad="38100" dist="38100" dir="2700000" algn="tl">
                    <a:srgbClr val="C0C0C0"/>
                  </a:outerShdw>
                </a:effectLst>
                <a:latin typeface="Tahoma" pitchFamily="34" charset="0"/>
              </a:rPr>
              <a:t>Learn to lead without being possessive </a:t>
            </a:r>
          </a:p>
          <a:p>
            <a:pPr marL="1187234" lvl="2" indent="-387134">
              <a:defRPr/>
            </a:pPr>
            <a:r>
              <a:rPr lang="en-US" sz="1800" dirty="0" smtClean="0">
                <a:effectLst>
                  <a:outerShdw blurRad="38100" dist="38100" dir="2700000" algn="tl">
                    <a:srgbClr val="C0C0C0"/>
                  </a:outerShdw>
                </a:effectLst>
                <a:latin typeface="Tahoma" pitchFamily="34" charset="0"/>
              </a:rPr>
              <a:t>Learn to be helpful without taking the credit</a:t>
            </a:r>
          </a:p>
          <a:p>
            <a:pPr marL="1187234" lvl="2" indent="-387134">
              <a:defRPr/>
            </a:pPr>
            <a:r>
              <a:rPr lang="en-US" sz="1800" dirty="0" smtClean="0">
                <a:effectLst>
                  <a:outerShdw blurRad="38100" dist="38100" dir="2700000" algn="tl">
                    <a:srgbClr val="C0C0C0"/>
                  </a:outerShdw>
                </a:effectLst>
                <a:latin typeface="Tahoma" pitchFamily="34" charset="0"/>
              </a:rPr>
              <a:t>Learn to lead without coercion</a:t>
            </a:r>
          </a:p>
        </p:txBody>
      </p:sp>
      <p:sp>
        <p:nvSpPr>
          <p:cNvPr id="3" name="Slide Number Placeholder 2"/>
          <p:cNvSpPr>
            <a:spLocks noGrp="1"/>
          </p:cNvSpPr>
          <p:nvPr>
            <p:ph type="sldNum" sz="quarter" idx="10"/>
          </p:nvPr>
        </p:nvSpPr>
        <p:spPr/>
        <p:txBody>
          <a:bodyPr/>
          <a:lstStyle/>
          <a:p>
            <a:pPr>
              <a:defRPr/>
            </a:pPr>
            <a:r>
              <a:rPr lang="en-US" smtClean="0"/>
              <a:t>1-</a:t>
            </a:r>
            <a:fld id="{399A2BB2-600A-4E3D-BF65-543B89669589}" type="slidenum">
              <a:rPr lang="en-US" smtClean="0"/>
              <a:pPr>
                <a:defRPr/>
              </a:pPr>
              <a:t>7</a:t>
            </a:fld>
            <a:endParaRPr lang="en-US"/>
          </a:p>
        </p:txBody>
      </p:sp>
    </p:spTree>
    <p:extLst>
      <p:ext uri="{BB962C8B-B14F-4D97-AF65-F5344CB8AC3E}">
        <p14:creationId xmlns:p14="http://schemas.microsoft.com/office/powerpoint/2010/main" val="2497458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46404" y="76200"/>
            <a:ext cx="8821208" cy="1066800"/>
          </a:xfrm>
        </p:spPr>
        <p:txBody>
          <a:bodyPr>
            <a:normAutofit/>
          </a:bodyPr>
          <a:lstStyle/>
          <a:p>
            <a:r>
              <a:rPr lang="en-US" dirty="0" smtClean="0">
                <a:latin typeface="Tahoma" pitchFamily="34" charset="0"/>
              </a:rPr>
              <a:t>Types of Leadership (cont’d)</a:t>
            </a:r>
            <a:endParaRPr lang="en-US" dirty="0">
              <a:latin typeface="Tahoma" pitchFamily="34" charset="0"/>
            </a:endParaRPr>
          </a:p>
        </p:txBody>
      </p:sp>
      <p:sp>
        <p:nvSpPr>
          <p:cNvPr id="828419" name="Rectangle 3"/>
          <p:cNvSpPr>
            <a:spLocks noGrp="1" noChangeArrowheads="1"/>
          </p:cNvSpPr>
          <p:nvPr>
            <p:ph type="body" sz="half" idx="1"/>
          </p:nvPr>
        </p:nvSpPr>
        <p:spPr>
          <a:xfrm>
            <a:off x="243416" y="1295401"/>
            <a:ext cx="8595784" cy="5346456"/>
          </a:xfrm>
        </p:spPr>
        <p:txBody>
          <a:bodyPr>
            <a:normAutofit/>
          </a:bodyPr>
          <a:lstStyle/>
          <a:p>
            <a:pPr marL="387134" indent="-387134">
              <a:defRPr/>
            </a:pPr>
            <a:r>
              <a:rPr lang="en-US" dirty="0" smtClean="0">
                <a:effectLst>
                  <a:outerShdw blurRad="38100" dist="38100" dir="2700000" algn="tl">
                    <a:srgbClr val="C0C0C0"/>
                  </a:outerShdw>
                </a:effectLst>
                <a:latin typeface="Tahoma" pitchFamily="34" charset="0"/>
              </a:rPr>
              <a:t>Ubuntu Leadership</a:t>
            </a:r>
          </a:p>
          <a:p>
            <a:pPr marL="787184" lvl="1" indent="-387134">
              <a:defRPr/>
            </a:pPr>
            <a:r>
              <a:rPr lang="en-US" dirty="0" smtClean="0">
                <a:effectLst>
                  <a:outerShdw blurRad="38100" dist="38100" dir="2700000" algn="tl">
                    <a:srgbClr val="C0C0C0"/>
                  </a:outerShdw>
                </a:effectLst>
                <a:latin typeface="Tahoma" pitchFamily="34" charset="0"/>
              </a:rPr>
              <a:t>Leadership and life as a collective, can only be a person through others</a:t>
            </a:r>
          </a:p>
          <a:p>
            <a:pPr marL="787184" lvl="1" indent="-387134">
              <a:defRPr/>
            </a:pPr>
            <a:r>
              <a:rPr lang="en-US" dirty="0" smtClean="0">
                <a:effectLst>
                  <a:outerShdw blurRad="38100" dist="38100" dir="2700000" algn="tl">
                    <a:srgbClr val="C0C0C0"/>
                  </a:outerShdw>
                </a:effectLst>
                <a:latin typeface="Tahoma" pitchFamily="34" charset="0"/>
              </a:rPr>
              <a:t>Individuals are most effective when working towards a common good of the group</a:t>
            </a:r>
          </a:p>
          <a:p>
            <a:pPr marL="787184" lvl="1" indent="-387134">
              <a:defRPr/>
            </a:pPr>
            <a:r>
              <a:rPr lang="en-US" dirty="0" smtClean="0">
                <a:effectLst>
                  <a:outerShdw blurRad="38100" dist="38100" dir="2700000" algn="tl">
                    <a:srgbClr val="C0C0C0"/>
                  </a:outerShdw>
                </a:effectLst>
                <a:latin typeface="Tahoma" pitchFamily="34" charset="0"/>
              </a:rPr>
              <a:t>People develop a set of shared values</a:t>
            </a:r>
          </a:p>
          <a:p>
            <a:pPr marL="787184" lvl="1" indent="-387134">
              <a:defRPr/>
            </a:pPr>
            <a:r>
              <a:rPr lang="en-US" dirty="0" smtClean="0">
                <a:effectLst>
                  <a:outerShdw blurRad="38100" dist="38100" dir="2700000" algn="tl">
                    <a:srgbClr val="C0C0C0"/>
                  </a:outerShdw>
                </a:effectLst>
                <a:latin typeface="Tahoma" pitchFamily="34" charset="0"/>
              </a:rPr>
              <a:t>Openness, interaction and integrity are key</a:t>
            </a:r>
          </a:p>
          <a:p>
            <a:pPr marL="787184" lvl="1" indent="-387134">
              <a:defRPr/>
            </a:pPr>
            <a:r>
              <a:rPr lang="en-US" dirty="0" smtClean="0">
                <a:effectLst>
                  <a:outerShdw blurRad="38100" dist="38100" dir="2700000" algn="tl">
                    <a:srgbClr val="C0C0C0"/>
                  </a:outerShdw>
                </a:effectLst>
                <a:latin typeface="Tahoma" pitchFamily="34" charset="0"/>
              </a:rPr>
              <a:t>Groups value consensus</a:t>
            </a:r>
          </a:p>
          <a:p>
            <a:pPr marL="787184" lvl="1" indent="-387134">
              <a:defRPr/>
            </a:pPr>
            <a:r>
              <a:rPr lang="en-US" dirty="0" smtClean="0">
                <a:effectLst>
                  <a:outerShdw blurRad="38100" dist="38100" dir="2700000" algn="tl">
                    <a:srgbClr val="C0C0C0"/>
                  </a:outerShdw>
                </a:effectLst>
                <a:latin typeface="Tahoma" pitchFamily="34" charset="0"/>
              </a:rPr>
              <a:t>Problems are dealt with as a collective rather than individual</a:t>
            </a:r>
          </a:p>
          <a:p>
            <a:pPr marL="787184" lvl="1" indent="-387134">
              <a:defRPr/>
            </a:pPr>
            <a:endParaRPr lang="en-US" dirty="0">
              <a:effectLst>
                <a:outerShdw blurRad="38100" dist="38100" dir="2700000" algn="tl">
                  <a:srgbClr val="C0C0C0"/>
                </a:outerShdw>
              </a:effectLst>
              <a:latin typeface="Tahoma" pitchFamily="34" charset="0"/>
            </a:endParaRPr>
          </a:p>
        </p:txBody>
      </p:sp>
      <p:sp>
        <p:nvSpPr>
          <p:cNvPr id="3" name="Slide Number Placeholder 2"/>
          <p:cNvSpPr>
            <a:spLocks noGrp="1"/>
          </p:cNvSpPr>
          <p:nvPr>
            <p:ph type="sldNum" sz="quarter" idx="10"/>
          </p:nvPr>
        </p:nvSpPr>
        <p:spPr/>
        <p:txBody>
          <a:bodyPr/>
          <a:lstStyle/>
          <a:p>
            <a:pPr>
              <a:defRPr/>
            </a:pPr>
            <a:r>
              <a:rPr lang="en-US" smtClean="0"/>
              <a:t>1-</a:t>
            </a:r>
            <a:fld id="{399A2BB2-600A-4E3D-BF65-543B89669589}" type="slidenum">
              <a:rPr lang="en-US" smtClean="0"/>
              <a:pPr>
                <a:defRPr/>
              </a:pPr>
              <a:t>8</a:t>
            </a:fld>
            <a:endParaRPr lang="en-US"/>
          </a:p>
        </p:txBody>
      </p:sp>
    </p:spTree>
    <p:extLst>
      <p:ext uri="{BB962C8B-B14F-4D97-AF65-F5344CB8AC3E}">
        <p14:creationId xmlns:p14="http://schemas.microsoft.com/office/powerpoint/2010/main" val="205341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46404" y="76200"/>
            <a:ext cx="8821208" cy="1066800"/>
          </a:xfrm>
        </p:spPr>
        <p:txBody>
          <a:bodyPr>
            <a:normAutofit/>
          </a:bodyPr>
          <a:lstStyle/>
          <a:p>
            <a:r>
              <a:rPr lang="en-US" dirty="0" smtClean="0">
                <a:latin typeface="Tahoma" pitchFamily="34" charset="0"/>
              </a:rPr>
              <a:t>Types of Leadership (cont’d)</a:t>
            </a:r>
            <a:endParaRPr lang="en-US" dirty="0">
              <a:latin typeface="Tahoma" pitchFamily="34" charset="0"/>
            </a:endParaRPr>
          </a:p>
        </p:txBody>
      </p:sp>
      <p:sp>
        <p:nvSpPr>
          <p:cNvPr id="828419" name="Rectangle 3"/>
          <p:cNvSpPr>
            <a:spLocks noGrp="1" noChangeArrowheads="1"/>
          </p:cNvSpPr>
          <p:nvPr>
            <p:ph type="body" sz="half" idx="1"/>
          </p:nvPr>
        </p:nvSpPr>
        <p:spPr>
          <a:xfrm>
            <a:off x="243416" y="1143000"/>
            <a:ext cx="8595784" cy="5498857"/>
          </a:xfrm>
        </p:spPr>
        <p:txBody>
          <a:bodyPr>
            <a:normAutofit/>
          </a:bodyPr>
          <a:lstStyle/>
          <a:p>
            <a:pPr marL="387134" indent="-387134">
              <a:defRPr/>
            </a:pPr>
            <a:r>
              <a:rPr lang="en-US" sz="2800" dirty="0" smtClean="0">
                <a:effectLst>
                  <a:outerShdw blurRad="38100" dist="38100" dir="2700000" algn="tl">
                    <a:srgbClr val="C0C0C0"/>
                  </a:outerShdw>
                </a:effectLst>
                <a:latin typeface="Tahoma" pitchFamily="34" charset="0"/>
              </a:rPr>
              <a:t>Invisible Leadership</a:t>
            </a:r>
          </a:p>
          <a:p>
            <a:pPr marL="787184" lvl="1" indent="-387134">
              <a:defRPr/>
            </a:pPr>
            <a:r>
              <a:rPr lang="en-US" sz="2400" dirty="0" smtClean="0">
                <a:effectLst>
                  <a:outerShdw blurRad="38100" dist="38100" dir="2700000" algn="tl">
                    <a:srgbClr val="C0C0C0"/>
                  </a:outerShdw>
                </a:effectLst>
                <a:latin typeface="Tahoma" pitchFamily="34" charset="0"/>
              </a:rPr>
              <a:t>Works as collective leadership best in chaotic times, new start-ups or revitalization phases of the life cycle</a:t>
            </a:r>
          </a:p>
          <a:p>
            <a:pPr marL="787184" lvl="1" indent="-387134">
              <a:defRPr/>
            </a:pPr>
            <a:r>
              <a:rPr lang="en-US" sz="2400" dirty="0" smtClean="0">
                <a:effectLst>
                  <a:outerShdw blurRad="38100" dist="38100" dir="2700000" algn="tl">
                    <a:srgbClr val="C0C0C0"/>
                  </a:outerShdw>
                </a:effectLst>
                <a:latin typeface="Tahoma" pitchFamily="34" charset="0"/>
              </a:rPr>
              <a:t>Individuals lead without regard for recognition or visibility</a:t>
            </a:r>
          </a:p>
          <a:p>
            <a:pPr marL="787184" lvl="1" indent="-387134">
              <a:defRPr/>
            </a:pPr>
            <a:r>
              <a:rPr lang="en-US" sz="2400" dirty="0" smtClean="0">
                <a:effectLst>
                  <a:outerShdw blurRad="38100" dist="38100" dir="2700000" algn="tl">
                    <a:srgbClr val="C0C0C0"/>
                  </a:outerShdw>
                </a:effectLst>
                <a:latin typeface="Tahoma" pitchFamily="34" charset="0"/>
              </a:rPr>
              <a:t>See page 64</a:t>
            </a:r>
          </a:p>
          <a:p>
            <a:pPr marL="387134" indent="-387134">
              <a:defRPr/>
            </a:pPr>
            <a:r>
              <a:rPr lang="en-US" sz="2800" dirty="0" smtClean="0">
                <a:effectLst>
                  <a:outerShdw blurRad="38100" dist="38100" dir="2700000" algn="tl">
                    <a:srgbClr val="C0C0C0"/>
                  </a:outerShdw>
                </a:effectLst>
                <a:latin typeface="Tahoma" pitchFamily="34" charset="0"/>
              </a:rPr>
              <a:t>Team and E-Leadership</a:t>
            </a:r>
          </a:p>
          <a:p>
            <a:pPr marL="787184" lvl="1" indent="-387134">
              <a:defRPr/>
            </a:pPr>
            <a:r>
              <a:rPr lang="en-US" sz="2400" dirty="0" smtClean="0">
                <a:effectLst>
                  <a:outerShdw blurRad="38100" dist="38100" dir="2700000" algn="tl">
                    <a:srgbClr val="C0C0C0"/>
                  </a:outerShdw>
                </a:effectLst>
                <a:latin typeface="Tahoma" pitchFamily="34" charset="0"/>
              </a:rPr>
              <a:t>Based on:</a:t>
            </a:r>
          </a:p>
          <a:p>
            <a:pPr marL="1187234" lvl="2" indent="-387134">
              <a:defRPr/>
            </a:pPr>
            <a:r>
              <a:rPr lang="en-US" sz="2000" dirty="0" smtClean="0">
                <a:effectLst>
                  <a:outerShdw blurRad="38100" dist="38100" dir="2700000" algn="tl">
                    <a:srgbClr val="C0C0C0"/>
                  </a:outerShdw>
                </a:effectLst>
                <a:latin typeface="Tahoma" pitchFamily="34" charset="0"/>
              </a:rPr>
              <a:t>Interaction, interdependence, structure, goals, cohesiveness</a:t>
            </a:r>
          </a:p>
          <a:p>
            <a:pPr marL="1187234" lvl="2" indent="-387134">
              <a:defRPr/>
            </a:pPr>
            <a:r>
              <a:rPr lang="en-US" sz="2000" dirty="0" smtClean="0">
                <a:effectLst>
                  <a:outerShdw blurRad="38100" dist="38100" dir="2700000" algn="tl">
                    <a:srgbClr val="C0C0C0"/>
                  </a:outerShdw>
                </a:effectLst>
                <a:latin typeface="Tahoma" pitchFamily="34" charset="0"/>
              </a:rPr>
              <a:t>Similar to how sports teams will function</a:t>
            </a:r>
          </a:p>
          <a:p>
            <a:pPr marL="1187234" lvl="2" indent="-387134">
              <a:defRPr/>
            </a:pPr>
            <a:r>
              <a:rPr lang="en-US" sz="2000" dirty="0" smtClean="0">
                <a:effectLst>
                  <a:outerShdw blurRad="38100" dist="38100" dir="2700000" algn="tl">
                    <a:srgbClr val="C0C0C0"/>
                  </a:outerShdw>
                </a:effectLst>
                <a:latin typeface="Tahoma" pitchFamily="34" charset="0"/>
              </a:rPr>
              <a:t>Another form of collective leadership</a:t>
            </a:r>
          </a:p>
        </p:txBody>
      </p:sp>
      <p:sp>
        <p:nvSpPr>
          <p:cNvPr id="3" name="Slide Number Placeholder 2"/>
          <p:cNvSpPr>
            <a:spLocks noGrp="1"/>
          </p:cNvSpPr>
          <p:nvPr>
            <p:ph type="sldNum" sz="quarter" idx="10"/>
          </p:nvPr>
        </p:nvSpPr>
        <p:spPr/>
        <p:txBody>
          <a:bodyPr/>
          <a:lstStyle/>
          <a:p>
            <a:pPr>
              <a:defRPr/>
            </a:pPr>
            <a:r>
              <a:rPr lang="en-US" smtClean="0"/>
              <a:t>1-</a:t>
            </a:r>
            <a:fld id="{399A2BB2-600A-4E3D-BF65-543B89669589}" type="slidenum">
              <a:rPr lang="en-US" smtClean="0"/>
              <a:pPr>
                <a:defRPr/>
              </a:pPr>
              <a:t>9</a:t>
            </a:fld>
            <a:endParaRPr lang="en-US"/>
          </a:p>
        </p:txBody>
      </p:sp>
    </p:spTree>
    <p:extLst>
      <p:ext uri="{BB962C8B-B14F-4D97-AF65-F5344CB8AC3E}">
        <p14:creationId xmlns:p14="http://schemas.microsoft.com/office/powerpoint/2010/main" val="4281343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TotalTime>
  <Words>1566</Words>
  <Application>Microsoft Macintosh PowerPoint</Application>
  <PresentationFormat>On-screen Show (4:3)</PresentationFormat>
  <Paragraphs>236</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OC 6440</vt:lpstr>
      <vt:lpstr>PowerPoint Presentation</vt:lpstr>
      <vt:lpstr>A Leader Is Someone Who…</vt:lpstr>
      <vt:lpstr>Leaders and Managers</vt:lpstr>
      <vt:lpstr>Types of Leadership to Accomplish Change</vt:lpstr>
      <vt:lpstr>Types of Leadership (cont’d)</vt:lpstr>
      <vt:lpstr>Types of Leadership (cont’d)</vt:lpstr>
      <vt:lpstr>Types of Leadership (cont’d)</vt:lpstr>
      <vt:lpstr>Types of Leadership (cont’d)</vt:lpstr>
      <vt:lpstr>Types of Leadership (cont’d)</vt:lpstr>
      <vt:lpstr>Types of Leadership (cont’d)</vt:lpstr>
      <vt:lpstr>Types of Leadership (cont’d)</vt:lpstr>
      <vt:lpstr>Types of Leadership (cont’d)</vt:lpstr>
      <vt:lpstr>Transactional Vs. Transformational Leadership</vt:lpstr>
      <vt:lpstr>Types of Leadership (cont’d)</vt:lpstr>
      <vt:lpstr>Contingency Approaches: Does Leadership Vary With The Situation?</vt:lpstr>
      <vt:lpstr>Contingency Approaches: Does Leadership Vary With The Situation?</vt:lpstr>
      <vt:lpstr>Contingency Approaches: Does Leadership Vary With The Situation?</vt:lpstr>
      <vt:lpstr>Trait Approach to Leadership</vt:lpstr>
      <vt:lpstr>Kouzes’ and Posner’s - Five Essential Practices of Leadership</vt:lpstr>
      <vt:lpstr>PowerPoint Presentation</vt:lpstr>
      <vt:lpstr>Eight Steps to Transforming Your Organization</vt:lpstr>
      <vt:lpstr>PowerPoint Presentation</vt:lpstr>
      <vt:lpstr>A Nine-step Process For Leading Organizational Change</vt:lpstr>
      <vt:lpstr>Lewin’s Change Model</vt:lpstr>
      <vt:lpstr>Process of Planned Change</vt:lpstr>
      <vt:lpstr>PAU!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MGMT 6000</dc:title>
  <dc:creator>Ken Rossi</dc:creator>
  <cp:lastModifiedBy>Yongchai Raksapol</cp:lastModifiedBy>
  <cp:revision>52</cp:revision>
  <cp:lastPrinted>2011-11-01T18:53:08Z</cp:lastPrinted>
  <dcterms:created xsi:type="dcterms:W3CDTF">2011-11-01T06:49:22Z</dcterms:created>
  <dcterms:modified xsi:type="dcterms:W3CDTF">2016-05-07T11:56:33Z</dcterms:modified>
</cp:coreProperties>
</file>